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44c9dd4eead4e9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bc33db637164b50"/>
  </p:sldMasterIdLst>
  <p:sldIdLst>
    <p:sldId xmlns:r="http://schemas.openxmlformats.org/officeDocument/2006/relationships" id="256" r:id="R31248e5bf027484e"/>
    <p:sldId xmlns:r="http://schemas.openxmlformats.org/officeDocument/2006/relationships" id="257" r:id="R884d54440f9a4aec"/>
    <p:sldId xmlns:r="http://schemas.openxmlformats.org/officeDocument/2006/relationships" id="258" r:id="R4900b02f47b9492a"/>
    <p:sldId xmlns:r="http://schemas.openxmlformats.org/officeDocument/2006/relationships" id="259" r:id="R4b55ed4c566048d2"/>
    <p:sldId xmlns:r="http://schemas.openxmlformats.org/officeDocument/2006/relationships" id="260" r:id="R64b98f3ee6bd4420"/>
    <p:sldId xmlns:r="http://schemas.openxmlformats.org/officeDocument/2006/relationships" id="261" r:id="Ra0128d1992814527"/>
    <p:sldId xmlns:r="http://schemas.openxmlformats.org/officeDocument/2006/relationships" id="262" r:id="R098ec32599fd4a8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c33db637164b50" /><Relationship Type="http://schemas.openxmlformats.org/officeDocument/2006/relationships/slide" Target="/ppt/slides/slide1.xml" Id="R31248e5bf027484e" /><Relationship Type="http://schemas.openxmlformats.org/officeDocument/2006/relationships/slide" Target="/ppt/slides/slide2.xml" Id="R884d54440f9a4aec" /><Relationship Type="http://schemas.openxmlformats.org/officeDocument/2006/relationships/slide" Target="/ppt/slides/slide3.xml" Id="R4900b02f47b9492a" /><Relationship Type="http://schemas.openxmlformats.org/officeDocument/2006/relationships/slide" Target="/ppt/slides/slide4.xml" Id="R4b55ed4c566048d2" /><Relationship Type="http://schemas.openxmlformats.org/officeDocument/2006/relationships/slide" Target="/ppt/slides/slide5.xml" Id="R64b98f3ee6bd4420" /><Relationship Type="http://schemas.openxmlformats.org/officeDocument/2006/relationships/slide" Target="/ppt/slides/slide6.xml" Id="Ra0128d1992814527" /><Relationship Type="http://schemas.openxmlformats.org/officeDocument/2006/relationships/slide" Target="/ppt/slides/slide7.xml" Id="R098ec32599fd4a8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68dc0a9b3f4e0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89fabf38134b99" /><Relationship Type="http://schemas.openxmlformats.org/officeDocument/2006/relationships/theme" Target="/ppt/slideMasters/theme/theme1.xml" Id="R3f22b9220d19480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789fabf38134b9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7b0a9fa2914cc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4374fd5c8b4ba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ee0853df124c7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e0eef74e66402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d97b73534340a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20344159634b2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f8a2f1324348b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PFA ELEKTRO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PFA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PFA ELEKTRO AS ble etablert [år] og holder til i Geilo.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PFA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PFA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PFA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77 151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27 612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468 900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1 440 939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1 531 093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PFA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PÅL FREDRIK ANDERSEN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PFA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Bardølavegen 87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3580 Geilo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999 669 301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PFA ELEKTRO AS</a:t>
            </a:r>
          </a:p>
        </p:txBody>
      </p:sp>
    </p:spTree>
  </p:cSld>
  <p:clrMapOvr>
    <a:masterClrMapping xmlns:a="http://schemas.openxmlformats.org/drawingml/2006/main"/>
  </p:clrMapOvr>
</p:sld>
</file>