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93203db8d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5bb1f60a64b60"/>
  </p:sldMasterIdLst>
  <p:sldIdLst>
    <p:sldId xmlns:r="http://schemas.openxmlformats.org/officeDocument/2006/relationships" id="256" r:id="Ra59d4e89d54e474c"/>
    <p:sldId xmlns:r="http://schemas.openxmlformats.org/officeDocument/2006/relationships" id="257" r:id="R410853810bdf431f"/>
    <p:sldId xmlns:r="http://schemas.openxmlformats.org/officeDocument/2006/relationships" id="258" r:id="R7f9abbe9e3fd4f0b"/>
    <p:sldId xmlns:r="http://schemas.openxmlformats.org/officeDocument/2006/relationships" id="259" r:id="R79a1fa2557734112"/>
    <p:sldId xmlns:r="http://schemas.openxmlformats.org/officeDocument/2006/relationships" id="260" r:id="R6eb36c66c0c44421"/>
    <p:sldId xmlns:r="http://schemas.openxmlformats.org/officeDocument/2006/relationships" id="261" r:id="R51b4d3ba59db4471"/>
    <p:sldId xmlns:r="http://schemas.openxmlformats.org/officeDocument/2006/relationships" id="262" r:id="Re8bd4eaf65e2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5bb1f60a64b60" /><Relationship Type="http://schemas.openxmlformats.org/officeDocument/2006/relationships/slide" Target="/ppt/slides/slide1.xml" Id="Ra59d4e89d54e474c" /><Relationship Type="http://schemas.openxmlformats.org/officeDocument/2006/relationships/slide" Target="/ppt/slides/slide2.xml" Id="R410853810bdf431f" /><Relationship Type="http://schemas.openxmlformats.org/officeDocument/2006/relationships/slide" Target="/ppt/slides/slide3.xml" Id="R7f9abbe9e3fd4f0b" /><Relationship Type="http://schemas.openxmlformats.org/officeDocument/2006/relationships/slide" Target="/ppt/slides/slide4.xml" Id="R79a1fa2557734112" /><Relationship Type="http://schemas.openxmlformats.org/officeDocument/2006/relationships/slide" Target="/ppt/slides/slide5.xml" Id="R6eb36c66c0c44421" /><Relationship Type="http://schemas.openxmlformats.org/officeDocument/2006/relationships/slide" Target="/ppt/slides/slide6.xml" Id="R51b4d3ba59db4471" /><Relationship Type="http://schemas.openxmlformats.org/officeDocument/2006/relationships/slide" Target="/ppt/slides/slide7.xml" Id="Re8bd4eaf65e2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001686d8c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42714e654cbc" /><Relationship Type="http://schemas.openxmlformats.org/officeDocument/2006/relationships/theme" Target="/ppt/slideMasters/theme/theme1.xml" Id="R89e26b96e209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942714e65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d4ae97dea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33461f8b34b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027c94461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3f26a9257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633eef3a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efdca7561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0dd8af7f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NESTTUNKOLLEN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NESTTUNKOLLEN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3 768 066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−2 618 282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−5 328 598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47 749 188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DALSEIDE &amp; FLØYSAND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NESTTUNKOLLEN AS</a:t>
            </a:r>
          </a:p>
        </p:txBody>
      </p:sp>
    </p:spTree>
  </p:cSld>
  <p:clrMapOvr>
    <a:masterClrMapping xmlns:a="http://schemas.openxmlformats.org/drawingml/2006/main"/>
  </p:clrMapOvr>
</p:sld>
</file>