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942af706e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823c9cbf14e04"/>
  </p:sldMasterIdLst>
  <p:sldIdLst>
    <p:sldId xmlns:r="http://schemas.openxmlformats.org/officeDocument/2006/relationships" id="256" r:id="R96d482d89ac04c0f"/>
    <p:sldId xmlns:r="http://schemas.openxmlformats.org/officeDocument/2006/relationships" id="257" r:id="Rfff4eecad8dc44ab"/>
    <p:sldId xmlns:r="http://schemas.openxmlformats.org/officeDocument/2006/relationships" id="258" r:id="Rcc39991c41654900"/>
    <p:sldId xmlns:r="http://schemas.openxmlformats.org/officeDocument/2006/relationships" id="259" r:id="Rd58eb28c54e346dc"/>
    <p:sldId xmlns:r="http://schemas.openxmlformats.org/officeDocument/2006/relationships" id="260" r:id="Rc13797e1341a4ed1"/>
    <p:sldId xmlns:r="http://schemas.openxmlformats.org/officeDocument/2006/relationships" id="261" r:id="R5da9fa1c40c448d6"/>
    <p:sldId xmlns:r="http://schemas.openxmlformats.org/officeDocument/2006/relationships" id="262" r:id="Rc773aae95439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823c9cbf14e04" /><Relationship Type="http://schemas.openxmlformats.org/officeDocument/2006/relationships/slide" Target="/ppt/slides/slide1.xml" Id="R96d482d89ac04c0f" /><Relationship Type="http://schemas.openxmlformats.org/officeDocument/2006/relationships/slide" Target="/ppt/slides/slide2.xml" Id="Rfff4eecad8dc44ab" /><Relationship Type="http://schemas.openxmlformats.org/officeDocument/2006/relationships/slide" Target="/ppt/slides/slide3.xml" Id="Rcc39991c41654900" /><Relationship Type="http://schemas.openxmlformats.org/officeDocument/2006/relationships/slide" Target="/ppt/slides/slide4.xml" Id="Rd58eb28c54e346dc" /><Relationship Type="http://schemas.openxmlformats.org/officeDocument/2006/relationships/slide" Target="/ppt/slides/slide5.xml" Id="Rc13797e1341a4ed1" /><Relationship Type="http://schemas.openxmlformats.org/officeDocument/2006/relationships/slide" Target="/ppt/slides/slide6.xml" Id="R5da9fa1c40c448d6" /><Relationship Type="http://schemas.openxmlformats.org/officeDocument/2006/relationships/slide" Target="/ppt/slides/slide7.xml" Id="Rc773aae95439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12d957ac741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c6b7cb3524722" /><Relationship Type="http://schemas.openxmlformats.org/officeDocument/2006/relationships/theme" Target="/ppt/slideMasters/theme/theme1.xml" Id="Re8c601ecf75945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c6b7cb352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22613bca5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540e0a684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206c758c344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83a54b357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cf851d395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68f42ad340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a9c7ae8c2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