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cd927e611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116d4fe4b47c2"/>
  </p:sldMasterIdLst>
  <p:sldIdLst>
    <p:sldId xmlns:r="http://schemas.openxmlformats.org/officeDocument/2006/relationships" id="256" r:id="Rec57450fe9824640"/>
    <p:sldId xmlns:r="http://schemas.openxmlformats.org/officeDocument/2006/relationships" id="257" r:id="R8d2b336e39714c1b"/>
    <p:sldId xmlns:r="http://schemas.openxmlformats.org/officeDocument/2006/relationships" id="258" r:id="Rf1793cfdebb14527"/>
    <p:sldId xmlns:r="http://schemas.openxmlformats.org/officeDocument/2006/relationships" id="259" r:id="Ra3688946f7814556"/>
    <p:sldId xmlns:r="http://schemas.openxmlformats.org/officeDocument/2006/relationships" id="260" r:id="R440b414b0f81431d"/>
    <p:sldId xmlns:r="http://schemas.openxmlformats.org/officeDocument/2006/relationships" id="261" r:id="R77258a6bda22478f"/>
    <p:sldId xmlns:r="http://schemas.openxmlformats.org/officeDocument/2006/relationships" id="262" r:id="Rdbf59750b8da49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116d4fe4b47c2" /><Relationship Type="http://schemas.openxmlformats.org/officeDocument/2006/relationships/slide" Target="/ppt/slides/slide1.xml" Id="Rec57450fe9824640" /><Relationship Type="http://schemas.openxmlformats.org/officeDocument/2006/relationships/slide" Target="/ppt/slides/slide2.xml" Id="R8d2b336e39714c1b" /><Relationship Type="http://schemas.openxmlformats.org/officeDocument/2006/relationships/slide" Target="/ppt/slides/slide3.xml" Id="Rf1793cfdebb14527" /><Relationship Type="http://schemas.openxmlformats.org/officeDocument/2006/relationships/slide" Target="/ppt/slides/slide4.xml" Id="Ra3688946f7814556" /><Relationship Type="http://schemas.openxmlformats.org/officeDocument/2006/relationships/slide" Target="/ppt/slides/slide5.xml" Id="R440b414b0f81431d" /><Relationship Type="http://schemas.openxmlformats.org/officeDocument/2006/relationships/slide" Target="/ppt/slides/slide6.xml" Id="R77258a6bda22478f" /><Relationship Type="http://schemas.openxmlformats.org/officeDocument/2006/relationships/slide" Target="/ppt/slides/slide7.xml" Id="Rdbf59750b8da49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0685124b749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0e29c17ab4c6b" /><Relationship Type="http://schemas.openxmlformats.org/officeDocument/2006/relationships/theme" Target="/ppt/slideMasters/theme/theme1.xml" Id="R47fd586fd82b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40e29c17ab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cb1921fad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dd6fb43f1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ad049e5a4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31c0ebf01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a966016c846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e5b7b8ec4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b3e0f62d946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