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8581b7051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00a7db433a4bba"/>
  </p:sldMasterIdLst>
  <p:sldIdLst>
    <p:sldId xmlns:r="http://schemas.openxmlformats.org/officeDocument/2006/relationships" id="256" r:id="Ra80c44bc79fb4cb7"/>
    <p:sldId xmlns:r="http://schemas.openxmlformats.org/officeDocument/2006/relationships" id="257" r:id="R57ec2973a08d4e5f"/>
    <p:sldId xmlns:r="http://schemas.openxmlformats.org/officeDocument/2006/relationships" id="258" r:id="Rd59327813e6e4bf1"/>
    <p:sldId xmlns:r="http://schemas.openxmlformats.org/officeDocument/2006/relationships" id="259" r:id="R526a7797deb445dd"/>
    <p:sldId xmlns:r="http://schemas.openxmlformats.org/officeDocument/2006/relationships" id="260" r:id="Red4e92ddce604f89"/>
    <p:sldId xmlns:r="http://schemas.openxmlformats.org/officeDocument/2006/relationships" id="261" r:id="Rd4aed8eb463c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0a7db433a4bba" /><Relationship Type="http://schemas.openxmlformats.org/officeDocument/2006/relationships/slide" Target="/ppt/slides/slide1.xml" Id="Ra80c44bc79fb4cb7" /><Relationship Type="http://schemas.openxmlformats.org/officeDocument/2006/relationships/slide" Target="/ppt/slides/slide2.xml" Id="R57ec2973a08d4e5f" /><Relationship Type="http://schemas.openxmlformats.org/officeDocument/2006/relationships/slide" Target="/ppt/slides/slide3.xml" Id="Rd59327813e6e4bf1" /><Relationship Type="http://schemas.openxmlformats.org/officeDocument/2006/relationships/slide" Target="/ppt/slides/slide4.xml" Id="R526a7797deb445dd" /><Relationship Type="http://schemas.openxmlformats.org/officeDocument/2006/relationships/slide" Target="/ppt/slides/slide5.xml" Id="Red4e92ddce604f89" /><Relationship Type="http://schemas.openxmlformats.org/officeDocument/2006/relationships/slide" Target="/ppt/slides/slide6.xml" Id="Rd4aed8eb463c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09d93d1b14e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fa6c3a6b0407c" /><Relationship Type="http://schemas.openxmlformats.org/officeDocument/2006/relationships/theme" Target="/ppt/slideMasters/theme/theme1.xml" Id="R857172751a67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fa6c3a6b0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aa2ccba0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efd0744594d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6cfc0c6f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4d3b6c1b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b11b2d77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184ba6a09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