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eea336c45440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4e120097844c18"/>
  </p:sldMasterIdLst>
  <p:sldIdLst>
    <p:sldId xmlns:r="http://schemas.openxmlformats.org/officeDocument/2006/relationships" id="256" r:id="R3350885fdef34665"/>
    <p:sldId xmlns:r="http://schemas.openxmlformats.org/officeDocument/2006/relationships" id="257" r:id="R17b3cf15fae24939"/>
    <p:sldId xmlns:r="http://schemas.openxmlformats.org/officeDocument/2006/relationships" id="258" r:id="R25add8701aed4cb1"/>
    <p:sldId xmlns:r="http://schemas.openxmlformats.org/officeDocument/2006/relationships" id="259" r:id="R5bef172ddc59420b"/>
    <p:sldId xmlns:r="http://schemas.openxmlformats.org/officeDocument/2006/relationships" id="260" r:id="Rcb520aaeba72457c"/>
    <p:sldId xmlns:r="http://schemas.openxmlformats.org/officeDocument/2006/relationships" id="261" r:id="R2ce00e0d38df44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4e120097844c18" /><Relationship Type="http://schemas.openxmlformats.org/officeDocument/2006/relationships/slide" Target="/ppt/slides/slide1.xml" Id="R3350885fdef34665" /><Relationship Type="http://schemas.openxmlformats.org/officeDocument/2006/relationships/slide" Target="/ppt/slides/slide2.xml" Id="R17b3cf15fae24939" /><Relationship Type="http://schemas.openxmlformats.org/officeDocument/2006/relationships/slide" Target="/ppt/slides/slide3.xml" Id="R25add8701aed4cb1" /><Relationship Type="http://schemas.openxmlformats.org/officeDocument/2006/relationships/slide" Target="/ppt/slides/slide4.xml" Id="R5bef172ddc59420b" /><Relationship Type="http://schemas.openxmlformats.org/officeDocument/2006/relationships/slide" Target="/ppt/slides/slide5.xml" Id="Rcb520aaeba72457c" /><Relationship Type="http://schemas.openxmlformats.org/officeDocument/2006/relationships/slide" Target="/ppt/slides/slide6.xml" Id="R2ce00e0d38df44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5a17dc5c9846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8a21afa714533" /><Relationship Type="http://schemas.openxmlformats.org/officeDocument/2006/relationships/theme" Target="/ppt/slideMasters/theme/theme1.xml" Id="R3e2c846eb5b049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68a21afa7145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161771fc140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1c302819543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7d2ff566245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3ecd9e5eb40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c4146b26e48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98356749142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ØYVIND NILSEN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Hesteskoen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1408 Kråkstad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999 668 607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