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b134f9455942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fc866925aa4250"/>
  </p:sldMasterIdLst>
  <p:sldIdLst>
    <p:sldId xmlns:r="http://schemas.openxmlformats.org/officeDocument/2006/relationships" id="256" r:id="Red28bf8bf9a04d4f"/>
    <p:sldId xmlns:r="http://schemas.openxmlformats.org/officeDocument/2006/relationships" id="257" r:id="Ra9af6af189d240a2"/>
    <p:sldId xmlns:r="http://schemas.openxmlformats.org/officeDocument/2006/relationships" id="258" r:id="R43665dd4ac2c45ef"/>
    <p:sldId xmlns:r="http://schemas.openxmlformats.org/officeDocument/2006/relationships" id="259" r:id="R5a65d62784f0440d"/>
    <p:sldId xmlns:r="http://schemas.openxmlformats.org/officeDocument/2006/relationships" id="260" r:id="R9236817c687949b5"/>
    <p:sldId xmlns:r="http://schemas.openxmlformats.org/officeDocument/2006/relationships" id="261" r:id="Ref16d83dea844312"/>
    <p:sldId xmlns:r="http://schemas.openxmlformats.org/officeDocument/2006/relationships" id="262" r:id="R9503f3effd0c41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fc866925aa4250" /><Relationship Type="http://schemas.openxmlformats.org/officeDocument/2006/relationships/slide" Target="/ppt/slides/slide1.xml" Id="Red28bf8bf9a04d4f" /><Relationship Type="http://schemas.openxmlformats.org/officeDocument/2006/relationships/slide" Target="/ppt/slides/slide2.xml" Id="Ra9af6af189d240a2" /><Relationship Type="http://schemas.openxmlformats.org/officeDocument/2006/relationships/slide" Target="/ppt/slides/slide3.xml" Id="R43665dd4ac2c45ef" /><Relationship Type="http://schemas.openxmlformats.org/officeDocument/2006/relationships/slide" Target="/ppt/slides/slide4.xml" Id="R5a65d62784f0440d" /><Relationship Type="http://schemas.openxmlformats.org/officeDocument/2006/relationships/slide" Target="/ppt/slides/slide5.xml" Id="R9236817c687949b5" /><Relationship Type="http://schemas.openxmlformats.org/officeDocument/2006/relationships/slide" Target="/ppt/slides/slide6.xml" Id="Ref16d83dea844312" /><Relationship Type="http://schemas.openxmlformats.org/officeDocument/2006/relationships/slide" Target="/ppt/slides/slide7.xml" Id="R9503f3effd0c41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48cd8a4624d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c543935cb4065" /><Relationship Type="http://schemas.openxmlformats.org/officeDocument/2006/relationships/theme" Target="/ppt/slideMasters/theme/theme1.xml" Id="Rc4f02d156ee549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c543935cb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6c7c4cc7447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4c94a65354f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345c861e044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f54d7254b547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cf685414f49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42dbcf6484a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f7e99a95a4f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ENH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ENH PROSJEKT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3 474 829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1 176 919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2 899 663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20 308 631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24 576 039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STEVE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GUNN MERETE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ROBERTSEN ANDREAS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BRATLAND ERLEND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Terminalgata 160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9019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post@eiendom-norskehus.no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999 668 445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ENH PROSJEKT AS</a:t>
            </a:r>
          </a:p>
        </p:txBody>
      </p:sp>
    </p:spTree>
  </p:cSld>
  <p:clrMapOvr>
    <a:masterClrMapping xmlns:a="http://schemas.openxmlformats.org/drawingml/2006/main"/>
  </p:clrMapOvr>
</p:sld>
</file>