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ba1c3b4a949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0df2b94322484a"/>
  </p:sldMasterIdLst>
  <p:sldIdLst>
    <p:sldId xmlns:r="http://schemas.openxmlformats.org/officeDocument/2006/relationships" id="256" r:id="Ra597a377bec04526"/>
    <p:sldId xmlns:r="http://schemas.openxmlformats.org/officeDocument/2006/relationships" id="257" r:id="R0cf823ee58ff4fc9"/>
    <p:sldId xmlns:r="http://schemas.openxmlformats.org/officeDocument/2006/relationships" id="258" r:id="R3c6de55f6e22471b"/>
    <p:sldId xmlns:r="http://schemas.openxmlformats.org/officeDocument/2006/relationships" id="259" r:id="R04aa1b09510d49dc"/>
    <p:sldId xmlns:r="http://schemas.openxmlformats.org/officeDocument/2006/relationships" id="260" r:id="Rf5cbc75699fa4b41"/>
    <p:sldId xmlns:r="http://schemas.openxmlformats.org/officeDocument/2006/relationships" id="261" r:id="Re35e2e4f9c3a48f5"/>
    <p:sldId xmlns:r="http://schemas.openxmlformats.org/officeDocument/2006/relationships" id="262" r:id="R4661e0d920a9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df2b94322484a" /><Relationship Type="http://schemas.openxmlformats.org/officeDocument/2006/relationships/slide" Target="/ppt/slides/slide1.xml" Id="Ra597a377bec04526" /><Relationship Type="http://schemas.openxmlformats.org/officeDocument/2006/relationships/slide" Target="/ppt/slides/slide2.xml" Id="R0cf823ee58ff4fc9" /><Relationship Type="http://schemas.openxmlformats.org/officeDocument/2006/relationships/slide" Target="/ppt/slides/slide3.xml" Id="R3c6de55f6e22471b" /><Relationship Type="http://schemas.openxmlformats.org/officeDocument/2006/relationships/slide" Target="/ppt/slides/slide4.xml" Id="R04aa1b09510d49dc" /><Relationship Type="http://schemas.openxmlformats.org/officeDocument/2006/relationships/slide" Target="/ppt/slides/slide5.xml" Id="Rf5cbc75699fa4b41" /><Relationship Type="http://schemas.openxmlformats.org/officeDocument/2006/relationships/slide" Target="/ppt/slides/slide6.xml" Id="Re35e2e4f9c3a48f5" /><Relationship Type="http://schemas.openxmlformats.org/officeDocument/2006/relationships/slide" Target="/ppt/slides/slide7.xml" Id="R4661e0d920a9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f117807f6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299c4858640d1" /><Relationship Type="http://schemas.openxmlformats.org/officeDocument/2006/relationships/theme" Target="/ppt/slideMasters/theme/theme1.xml" Id="R4501aa487e6a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299c48586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6c5090172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97f9ac2841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d775892e5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6ecc11da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879b457a7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d3e3e74ef47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2cb19a984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NORTHSEA ADVENTURE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NORTHSEA ADVENTURE AS ble etablert [år] og holder til i Hof.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5 265 650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M.ALGRØY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Hofslundveien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3090 Hof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martin@kantech.no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