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ca6c41fd9b42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19df7274104b4a"/>
  </p:sldMasterIdLst>
  <p:sldIdLst>
    <p:sldId xmlns:r="http://schemas.openxmlformats.org/officeDocument/2006/relationships" id="256" r:id="R84c6917dbc514eca"/>
    <p:sldId xmlns:r="http://schemas.openxmlformats.org/officeDocument/2006/relationships" id="257" r:id="R09d80d110fa447ff"/>
    <p:sldId xmlns:r="http://schemas.openxmlformats.org/officeDocument/2006/relationships" id="258" r:id="R1a82f5b59a374214"/>
    <p:sldId xmlns:r="http://schemas.openxmlformats.org/officeDocument/2006/relationships" id="259" r:id="R83c3bbb2d0984584"/>
    <p:sldId xmlns:r="http://schemas.openxmlformats.org/officeDocument/2006/relationships" id="260" r:id="R9a451206ceab47af"/>
    <p:sldId xmlns:r="http://schemas.openxmlformats.org/officeDocument/2006/relationships" id="261" r:id="R1607b2408c244e11"/>
    <p:sldId xmlns:r="http://schemas.openxmlformats.org/officeDocument/2006/relationships" id="262" r:id="R2d598beda0904d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9df7274104b4a" /><Relationship Type="http://schemas.openxmlformats.org/officeDocument/2006/relationships/slide" Target="/ppt/slides/slide1.xml" Id="R84c6917dbc514eca" /><Relationship Type="http://schemas.openxmlformats.org/officeDocument/2006/relationships/slide" Target="/ppt/slides/slide2.xml" Id="R09d80d110fa447ff" /><Relationship Type="http://schemas.openxmlformats.org/officeDocument/2006/relationships/slide" Target="/ppt/slides/slide3.xml" Id="R1a82f5b59a374214" /><Relationship Type="http://schemas.openxmlformats.org/officeDocument/2006/relationships/slide" Target="/ppt/slides/slide4.xml" Id="R83c3bbb2d0984584" /><Relationship Type="http://schemas.openxmlformats.org/officeDocument/2006/relationships/slide" Target="/ppt/slides/slide5.xml" Id="R9a451206ceab47af" /><Relationship Type="http://schemas.openxmlformats.org/officeDocument/2006/relationships/slide" Target="/ppt/slides/slide6.xml" Id="R1607b2408c244e11" /><Relationship Type="http://schemas.openxmlformats.org/officeDocument/2006/relationships/slide" Target="/ppt/slides/slide7.xml" Id="R2d598beda0904d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6e369c0bb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9565ec0a14536" /><Relationship Type="http://schemas.openxmlformats.org/officeDocument/2006/relationships/theme" Target="/ppt/slideMasters/theme/theme1.xml" Id="R42cab0dedd0f42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59565ec0a145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83faa6ff644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1a4c0e18144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11f4f46d5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d8799c56c4c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b06c12fc246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0a9fe1b8943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40ca06b0143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VFN LOMOEN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VFN LOMOEN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VFN LOMOEN AS ble etablert [år] og holder til i Heidal.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VFN LOMOEN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VFN LOMOEN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VFN LOMOEN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1 078 540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913 157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727 007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VFN LOMOEN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JOAR VIGLEIK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KRISTIANSTUEN BYGGESERVICE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VFN LOMOEN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2676 Heidal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999 658 032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VFN LOMOEN AS</a:t>
            </a:r>
          </a:p>
        </p:txBody>
      </p:sp>
    </p:spTree>
  </p:cSld>
  <p:clrMapOvr>
    <a:masterClrMapping xmlns:a="http://schemas.openxmlformats.org/drawingml/2006/main"/>
  </p:clrMapOvr>
</p:sld>
</file>