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2fbfa0bd854a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0ca52d6f85461c"/>
  </p:sldMasterIdLst>
  <p:sldIdLst>
    <p:sldId xmlns:r="http://schemas.openxmlformats.org/officeDocument/2006/relationships" id="256" r:id="R4f511ceb80474067"/>
    <p:sldId xmlns:r="http://schemas.openxmlformats.org/officeDocument/2006/relationships" id="257" r:id="Ra4baf1bab1f141df"/>
    <p:sldId xmlns:r="http://schemas.openxmlformats.org/officeDocument/2006/relationships" id="258" r:id="R61bbb3125fe145d3"/>
    <p:sldId xmlns:r="http://schemas.openxmlformats.org/officeDocument/2006/relationships" id="259" r:id="R0461553c0fcb475e"/>
    <p:sldId xmlns:r="http://schemas.openxmlformats.org/officeDocument/2006/relationships" id="260" r:id="R2826bcd10e8a4c3d"/>
    <p:sldId xmlns:r="http://schemas.openxmlformats.org/officeDocument/2006/relationships" id="261" r:id="R8e9deac961cb4e6d"/>
    <p:sldId xmlns:r="http://schemas.openxmlformats.org/officeDocument/2006/relationships" id="262" r:id="Ra558ce2264544d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0ca52d6f85461c" /><Relationship Type="http://schemas.openxmlformats.org/officeDocument/2006/relationships/slide" Target="/ppt/slides/slide1.xml" Id="R4f511ceb80474067" /><Relationship Type="http://schemas.openxmlformats.org/officeDocument/2006/relationships/slide" Target="/ppt/slides/slide2.xml" Id="Ra4baf1bab1f141df" /><Relationship Type="http://schemas.openxmlformats.org/officeDocument/2006/relationships/slide" Target="/ppt/slides/slide3.xml" Id="R61bbb3125fe145d3" /><Relationship Type="http://schemas.openxmlformats.org/officeDocument/2006/relationships/slide" Target="/ppt/slides/slide4.xml" Id="R0461553c0fcb475e" /><Relationship Type="http://schemas.openxmlformats.org/officeDocument/2006/relationships/slide" Target="/ppt/slides/slide5.xml" Id="R2826bcd10e8a4c3d" /><Relationship Type="http://schemas.openxmlformats.org/officeDocument/2006/relationships/slide" Target="/ppt/slides/slide6.xml" Id="R8e9deac961cb4e6d" /><Relationship Type="http://schemas.openxmlformats.org/officeDocument/2006/relationships/slide" Target="/ppt/slides/slide7.xml" Id="Ra558ce2264544d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b5d891603640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0505b2dc24870" /><Relationship Type="http://schemas.openxmlformats.org/officeDocument/2006/relationships/theme" Target="/ppt/slideMasters/theme/theme1.xml" Id="R673835f54e444b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d0505b2dc248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786371f4646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6d66abb9f4b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bd14785ef4c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f7c1100554f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9f842ead446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9153043fc45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4af6046ca4e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EVEREST SKO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EVEREST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EVEREST SKO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EVEREST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EVEREST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EVEREST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1 925 900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−146 449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451 208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218 382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EVEREST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KOSHKI ZADEH HOSSEIN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EVEREST SKO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Årbos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999 657 400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EVEREST SKO AS</a:t>
            </a:r>
          </a:p>
        </p:txBody>
      </p:sp>
    </p:spTree>
  </p:cSld>
  <p:clrMapOvr>
    <a:masterClrMapping xmlns:a="http://schemas.openxmlformats.org/drawingml/2006/main"/>
  </p:clrMapOvr>
</p:sld>
</file>