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7d5c26773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f8390d4d3465b"/>
  </p:sldMasterIdLst>
  <p:sldIdLst>
    <p:sldId xmlns:r="http://schemas.openxmlformats.org/officeDocument/2006/relationships" id="256" r:id="Rdf775ba58e5b48b2"/>
    <p:sldId xmlns:r="http://schemas.openxmlformats.org/officeDocument/2006/relationships" id="257" r:id="Rde2821d501c5438f"/>
    <p:sldId xmlns:r="http://schemas.openxmlformats.org/officeDocument/2006/relationships" id="258" r:id="R28863d7b3fa046b0"/>
    <p:sldId xmlns:r="http://schemas.openxmlformats.org/officeDocument/2006/relationships" id="259" r:id="R0ab8bc092b9b4d3c"/>
    <p:sldId xmlns:r="http://schemas.openxmlformats.org/officeDocument/2006/relationships" id="260" r:id="Ra717dc31daef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f8390d4d3465b" /><Relationship Type="http://schemas.openxmlformats.org/officeDocument/2006/relationships/slide" Target="/ppt/slides/slide1.xml" Id="Rdf775ba58e5b48b2" /><Relationship Type="http://schemas.openxmlformats.org/officeDocument/2006/relationships/slide" Target="/ppt/slides/slide2.xml" Id="Rde2821d501c5438f" /><Relationship Type="http://schemas.openxmlformats.org/officeDocument/2006/relationships/slide" Target="/ppt/slides/slide3.xml" Id="R28863d7b3fa046b0" /><Relationship Type="http://schemas.openxmlformats.org/officeDocument/2006/relationships/slide" Target="/ppt/slides/slide4.xml" Id="R0ab8bc092b9b4d3c" /><Relationship Type="http://schemas.openxmlformats.org/officeDocument/2006/relationships/slide" Target="/ppt/slides/slide5.xml" Id="Ra717dc31daef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3f1126e3f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915ba9c134a54" /><Relationship Type="http://schemas.openxmlformats.org/officeDocument/2006/relationships/theme" Target="/ppt/slideMasters/theme/theme1.xml" Id="R2d047c999e7e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2915ba9c13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85261086a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cb2a44c2c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2f6ec4d2e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2b39cc9b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3ec73468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999 657 044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MARINA HOLDING AS</a:t>
            </a:r>
          </a:p>
        </p:txBody>
      </p:sp>
    </p:spTree>
  </p:cSld>
  <p:clrMapOvr>
    <a:masterClrMapping xmlns:a="http://schemas.openxmlformats.org/drawingml/2006/main"/>
  </p:clrMapOvr>
</p:sld>
</file>