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c22680d84cb4d8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241ae22a3b24037"/>
  </p:sldMasterIdLst>
  <p:sldIdLst>
    <p:sldId xmlns:r="http://schemas.openxmlformats.org/officeDocument/2006/relationships" id="256" r:id="Rcf7d002b1627402f"/>
    <p:sldId xmlns:r="http://schemas.openxmlformats.org/officeDocument/2006/relationships" id="257" r:id="Rb3dadc57b77f4870"/>
    <p:sldId xmlns:r="http://schemas.openxmlformats.org/officeDocument/2006/relationships" id="258" r:id="R1714374b943344e3"/>
    <p:sldId xmlns:r="http://schemas.openxmlformats.org/officeDocument/2006/relationships" id="259" r:id="R65b0dc24a5c44209"/>
    <p:sldId xmlns:r="http://schemas.openxmlformats.org/officeDocument/2006/relationships" id="260" r:id="R0aa9c2147ce245f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241ae22a3b24037" /><Relationship Type="http://schemas.openxmlformats.org/officeDocument/2006/relationships/slide" Target="/ppt/slides/slide1.xml" Id="Rcf7d002b1627402f" /><Relationship Type="http://schemas.openxmlformats.org/officeDocument/2006/relationships/slide" Target="/ppt/slides/slide2.xml" Id="Rb3dadc57b77f4870" /><Relationship Type="http://schemas.openxmlformats.org/officeDocument/2006/relationships/slide" Target="/ppt/slides/slide3.xml" Id="R1714374b943344e3" /><Relationship Type="http://schemas.openxmlformats.org/officeDocument/2006/relationships/slide" Target="/ppt/slides/slide4.xml" Id="R65b0dc24a5c44209" /><Relationship Type="http://schemas.openxmlformats.org/officeDocument/2006/relationships/slide" Target="/ppt/slides/slide5.xml" Id="R0aa9c2147ce245f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6cfcf4d44c7482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083e702a3c4345" /><Relationship Type="http://schemas.openxmlformats.org/officeDocument/2006/relationships/theme" Target="/ppt/slideMasters/theme/theme1.xml" Id="R392a71c4b27745b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3083e702a3c434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e3c10c161a45c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87741cc476418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286a9c96cf497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d4f6119771440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d318a99130484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RP SERVICES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RP SERVICES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RP SERVICES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RP SERVICES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RP SERVICES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RP SERVICES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999 656 005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RP SERVICES AS</a:t>
            </a:r>
          </a:p>
        </p:txBody>
      </p:sp>
    </p:spTree>
  </p:cSld>
  <p:clrMapOvr>
    <a:masterClrMapping xmlns:a="http://schemas.openxmlformats.org/drawingml/2006/main"/>
  </p:clrMapOvr>
</p:sld>
</file>