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b627cc1f58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4d53fae38f4bf4"/>
  </p:sldMasterIdLst>
  <p:sldIdLst>
    <p:sldId xmlns:r="http://schemas.openxmlformats.org/officeDocument/2006/relationships" id="256" r:id="R50dac4f86c064b61"/>
    <p:sldId xmlns:r="http://schemas.openxmlformats.org/officeDocument/2006/relationships" id="257" r:id="Rc3276e99eb724f69"/>
    <p:sldId xmlns:r="http://schemas.openxmlformats.org/officeDocument/2006/relationships" id="258" r:id="Ra2cb253e9bf24625"/>
    <p:sldId xmlns:r="http://schemas.openxmlformats.org/officeDocument/2006/relationships" id="259" r:id="R16a27a7cb04441eb"/>
    <p:sldId xmlns:r="http://schemas.openxmlformats.org/officeDocument/2006/relationships" id="260" r:id="Reac14fa6bbbd4f12"/>
    <p:sldId xmlns:r="http://schemas.openxmlformats.org/officeDocument/2006/relationships" id="261" r:id="Ra61130cd15084c9d"/>
    <p:sldId xmlns:r="http://schemas.openxmlformats.org/officeDocument/2006/relationships" id="262" r:id="R186c9da8e46c44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d53fae38f4bf4" /><Relationship Type="http://schemas.openxmlformats.org/officeDocument/2006/relationships/slide" Target="/ppt/slides/slide1.xml" Id="R50dac4f86c064b61" /><Relationship Type="http://schemas.openxmlformats.org/officeDocument/2006/relationships/slide" Target="/ppt/slides/slide2.xml" Id="Rc3276e99eb724f69" /><Relationship Type="http://schemas.openxmlformats.org/officeDocument/2006/relationships/slide" Target="/ppt/slides/slide3.xml" Id="Ra2cb253e9bf24625" /><Relationship Type="http://schemas.openxmlformats.org/officeDocument/2006/relationships/slide" Target="/ppt/slides/slide4.xml" Id="R16a27a7cb04441eb" /><Relationship Type="http://schemas.openxmlformats.org/officeDocument/2006/relationships/slide" Target="/ppt/slides/slide5.xml" Id="Reac14fa6bbbd4f12" /><Relationship Type="http://schemas.openxmlformats.org/officeDocument/2006/relationships/slide" Target="/ppt/slides/slide6.xml" Id="Ra61130cd15084c9d" /><Relationship Type="http://schemas.openxmlformats.org/officeDocument/2006/relationships/slide" Target="/ppt/slides/slide7.xml" Id="R186c9da8e46c44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4f6352b23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27ad98d5c44ce" /><Relationship Type="http://schemas.openxmlformats.org/officeDocument/2006/relationships/theme" Target="/ppt/slideMasters/theme/theme1.xml" Id="R9e6a367c5f23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f27ad98d5c44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acd1e6d3a43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158f42dba4e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9bad7e51d43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9876d2104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2382bb4b64d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65345a2ed4a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e0df01d10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KONTROLL 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KONTROLL 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KONTROLL ALT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KONTROLL 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KONTROLL 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KONTROLL 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312 491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312 491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KONTROLL 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TVEITANE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KONTROLL 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firmapost@kontroll-alt.no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999 654 975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KONTROLL ALT AS</a:t>
            </a:r>
          </a:p>
        </p:txBody>
      </p:sp>
    </p:spTree>
  </p:cSld>
  <p:clrMapOvr>
    <a:masterClrMapping xmlns:a="http://schemas.openxmlformats.org/drawingml/2006/main"/>
  </p:clrMapOvr>
</p:sld>
</file>