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4b72ab09e441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03d2104b194fbb"/>
  </p:sldMasterIdLst>
  <p:sldIdLst>
    <p:sldId xmlns:r="http://schemas.openxmlformats.org/officeDocument/2006/relationships" id="256" r:id="Rbe03bce99af544c4"/>
    <p:sldId xmlns:r="http://schemas.openxmlformats.org/officeDocument/2006/relationships" id="257" r:id="Rdd9f9913ceae47b0"/>
    <p:sldId xmlns:r="http://schemas.openxmlformats.org/officeDocument/2006/relationships" id="258" r:id="R930eb9c6036c450d"/>
    <p:sldId xmlns:r="http://schemas.openxmlformats.org/officeDocument/2006/relationships" id="259" r:id="Rc06a2997330f4929"/>
    <p:sldId xmlns:r="http://schemas.openxmlformats.org/officeDocument/2006/relationships" id="260" r:id="R02c09fc807e449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03d2104b194fbb" /><Relationship Type="http://schemas.openxmlformats.org/officeDocument/2006/relationships/slide" Target="/ppt/slides/slide1.xml" Id="Rbe03bce99af544c4" /><Relationship Type="http://schemas.openxmlformats.org/officeDocument/2006/relationships/slide" Target="/ppt/slides/slide2.xml" Id="Rdd9f9913ceae47b0" /><Relationship Type="http://schemas.openxmlformats.org/officeDocument/2006/relationships/slide" Target="/ppt/slides/slide3.xml" Id="R930eb9c6036c450d" /><Relationship Type="http://schemas.openxmlformats.org/officeDocument/2006/relationships/slide" Target="/ppt/slides/slide4.xml" Id="Rc06a2997330f4929" /><Relationship Type="http://schemas.openxmlformats.org/officeDocument/2006/relationships/slide" Target="/ppt/slides/slide5.xml" Id="R02c09fc807e449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9ed770442545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ad18dd3b042ed" /><Relationship Type="http://schemas.openxmlformats.org/officeDocument/2006/relationships/theme" Target="/ppt/slideMasters/theme/theme1.xml" Id="R2f3434437d2544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3ad18dd3b042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f4305545d4a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907f0e5da4f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706c7a55c43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41547b30941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6611ce7bd4c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AGO SCANDINAVIA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AGO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AGO SCANDINAVIA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AGO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AGO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AGO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999 654 150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AGO SCANDINAVIA AS</a:t>
            </a:r>
          </a:p>
        </p:txBody>
      </p:sp>
    </p:spTree>
  </p:cSld>
  <p:clrMapOvr>
    <a:masterClrMapping xmlns:a="http://schemas.openxmlformats.org/drawingml/2006/main"/>
  </p:clrMapOvr>
</p:sld>
</file>