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47d212e6dc47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c6a6bf06f34337"/>
  </p:sldMasterIdLst>
  <p:sldIdLst>
    <p:sldId xmlns:r="http://schemas.openxmlformats.org/officeDocument/2006/relationships" id="256" r:id="Ra7aecdbf40e84d64"/>
    <p:sldId xmlns:r="http://schemas.openxmlformats.org/officeDocument/2006/relationships" id="257" r:id="Rd3eb06f8d4b64865"/>
    <p:sldId xmlns:r="http://schemas.openxmlformats.org/officeDocument/2006/relationships" id="258" r:id="Rce3bad5f911d4520"/>
    <p:sldId xmlns:r="http://schemas.openxmlformats.org/officeDocument/2006/relationships" id="259" r:id="Re7f4aab0f4cc4346"/>
    <p:sldId xmlns:r="http://schemas.openxmlformats.org/officeDocument/2006/relationships" id="260" r:id="R9c357b22966345fd"/>
    <p:sldId xmlns:r="http://schemas.openxmlformats.org/officeDocument/2006/relationships" id="261" r:id="R0b59f5bacf134163"/>
    <p:sldId xmlns:r="http://schemas.openxmlformats.org/officeDocument/2006/relationships" id="262" r:id="R2661cba5587348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c6a6bf06f34337" /><Relationship Type="http://schemas.openxmlformats.org/officeDocument/2006/relationships/slide" Target="/ppt/slides/slide1.xml" Id="Ra7aecdbf40e84d64" /><Relationship Type="http://schemas.openxmlformats.org/officeDocument/2006/relationships/slide" Target="/ppt/slides/slide2.xml" Id="Rd3eb06f8d4b64865" /><Relationship Type="http://schemas.openxmlformats.org/officeDocument/2006/relationships/slide" Target="/ppt/slides/slide3.xml" Id="Rce3bad5f911d4520" /><Relationship Type="http://schemas.openxmlformats.org/officeDocument/2006/relationships/slide" Target="/ppt/slides/slide4.xml" Id="Re7f4aab0f4cc4346" /><Relationship Type="http://schemas.openxmlformats.org/officeDocument/2006/relationships/slide" Target="/ppt/slides/slide5.xml" Id="R9c357b22966345fd" /><Relationship Type="http://schemas.openxmlformats.org/officeDocument/2006/relationships/slide" Target="/ppt/slides/slide6.xml" Id="R0b59f5bacf134163" /><Relationship Type="http://schemas.openxmlformats.org/officeDocument/2006/relationships/slide" Target="/ppt/slides/slide7.xml" Id="R2661cba5587348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46ec7170247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12d2cd4ef4870" /><Relationship Type="http://schemas.openxmlformats.org/officeDocument/2006/relationships/theme" Target="/ppt/slideMasters/theme/theme1.xml" Id="R4f7f9a5ca83641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d12d2cd4ef48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198b650b54e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ce90bd06d46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b6c8e06b14c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645773df74f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3c3d50aa644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9cd647d8443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8363d9f0744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VÅGE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VÅGE AS ble etablert [år] og holder til i Volda.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70 874 687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3 143 400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2 977 202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12 559 104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37 006 863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 INDUSTRI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Morkamyra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6105 Volda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07 88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999 654 126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