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bcd78b11e04c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43e1ee0eb14328"/>
  </p:sldMasterIdLst>
  <p:sldIdLst>
    <p:sldId xmlns:r="http://schemas.openxmlformats.org/officeDocument/2006/relationships" id="256" r:id="R5dc97a6ece6b4f4b"/>
    <p:sldId xmlns:r="http://schemas.openxmlformats.org/officeDocument/2006/relationships" id="257" r:id="R84ad138ed4ec452f"/>
    <p:sldId xmlns:r="http://schemas.openxmlformats.org/officeDocument/2006/relationships" id="258" r:id="R3b06824eba964a0c"/>
    <p:sldId xmlns:r="http://schemas.openxmlformats.org/officeDocument/2006/relationships" id="259" r:id="R098d1ecb9d2744d6"/>
    <p:sldId xmlns:r="http://schemas.openxmlformats.org/officeDocument/2006/relationships" id="260" r:id="Rcdbf0b66bc93428a"/>
    <p:sldId xmlns:r="http://schemas.openxmlformats.org/officeDocument/2006/relationships" id="261" r:id="Rf18729cca8c142e9"/>
    <p:sldId xmlns:r="http://schemas.openxmlformats.org/officeDocument/2006/relationships" id="262" r:id="R26cb92299df346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43e1ee0eb14328" /><Relationship Type="http://schemas.openxmlformats.org/officeDocument/2006/relationships/slide" Target="/ppt/slides/slide1.xml" Id="R5dc97a6ece6b4f4b" /><Relationship Type="http://schemas.openxmlformats.org/officeDocument/2006/relationships/slide" Target="/ppt/slides/slide2.xml" Id="R84ad138ed4ec452f" /><Relationship Type="http://schemas.openxmlformats.org/officeDocument/2006/relationships/slide" Target="/ppt/slides/slide3.xml" Id="R3b06824eba964a0c" /><Relationship Type="http://schemas.openxmlformats.org/officeDocument/2006/relationships/slide" Target="/ppt/slides/slide4.xml" Id="R098d1ecb9d2744d6" /><Relationship Type="http://schemas.openxmlformats.org/officeDocument/2006/relationships/slide" Target="/ppt/slides/slide5.xml" Id="Rcdbf0b66bc93428a" /><Relationship Type="http://schemas.openxmlformats.org/officeDocument/2006/relationships/slide" Target="/ppt/slides/slide6.xml" Id="Rf18729cca8c142e9" /><Relationship Type="http://schemas.openxmlformats.org/officeDocument/2006/relationships/slide" Target="/ppt/slides/slide7.xml" Id="R26cb92299df346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6b8562bb784b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218678f6b4476" /><Relationship Type="http://schemas.openxmlformats.org/officeDocument/2006/relationships/theme" Target="/ppt/slideMasters/theme/theme1.xml" Id="Rd94fd027b5094b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d218678f6b44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39a857eda42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a1eea6f0549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eed998c154d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f78f822b64a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6beb2abe34b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37301c4b742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7e8337ff348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VÅGE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VÅGE AS ble etablert [år] og holder til i Volda.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93 634 838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7 640 209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6 469 593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14 517 797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41 756 011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 INDUSTRI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Morkamyra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6105 Volda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07 88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999 654 126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