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ec3501def7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120864ee34007"/>
  </p:sldMasterIdLst>
  <p:sldIdLst>
    <p:sldId xmlns:r="http://schemas.openxmlformats.org/officeDocument/2006/relationships" id="256" r:id="R2beaa191869d4857"/>
    <p:sldId xmlns:r="http://schemas.openxmlformats.org/officeDocument/2006/relationships" id="257" r:id="R96d0acdc16e84107"/>
    <p:sldId xmlns:r="http://schemas.openxmlformats.org/officeDocument/2006/relationships" id="258" r:id="R702ea65b04ff4529"/>
    <p:sldId xmlns:r="http://schemas.openxmlformats.org/officeDocument/2006/relationships" id="259" r:id="R4e84b31e7b2e4965"/>
    <p:sldId xmlns:r="http://schemas.openxmlformats.org/officeDocument/2006/relationships" id="260" r:id="Rf1cd6a8bfd9f4545"/>
    <p:sldId xmlns:r="http://schemas.openxmlformats.org/officeDocument/2006/relationships" id="261" r:id="Rf3a082c2b5704a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120864ee34007" /><Relationship Type="http://schemas.openxmlformats.org/officeDocument/2006/relationships/slide" Target="/ppt/slides/slide1.xml" Id="R2beaa191869d4857" /><Relationship Type="http://schemas.openxmlformats.org/officeDocument/2006/relationships/slide" Target="/ppt/slides/slide2.xml" Id="R96d0acdc16e84107" /><Relationship Type="http://schemas.openxmlformats.org/officeDocument/2006/relationships/slide" Target="/ppt/slides/slide3.xml" Id="R702ea65b04ff4529" /><Relationship Type="http://schemas.openxmlformats.org/officeDocument/2006/relationships/slide" Target="/ppt/slides/slide4.xml" Id="R4e84b31e7b2e4965" /><Relationship Type="http://schemas.openxmlformats.org/officeDocument/2006/relationships/slide" Target="/ppt/slides/slide5.xml" Id="Rf1cd6a8bfd9f4545" /><Relationship Type="http://schemas.openxmlformats.org/officeDocument/2006/relationships/slide" Target="/ppt/slides/slide6.xml" Id="Rf3a082c2b5704a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1fd74a9ec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5712bb8464ebb" /><Relationship Type="http://schemas.openxmlformats.org/officeDocument/2006/relationships/theme" Target="/ppt/slideMasters/theme/theme1.xml" Id="R8b12c781e822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5712bb846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b02df3f2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426e7b9d9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8832e7669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311d70b2946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0ad63294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51eb7a99c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KVINNELIST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KVINNELIST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−318 568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999 653 685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KVINNELIST AS</a:t>
            </a:r>
          </a:p>
        </p:txBody>
      </p:sp>
    </p:spTree>
  </p:cSld>
  <p:clrMapOvr>
    <a:masterClrMapping xmlns:a="http://schemas.openxmlformats.org/drawingml/2006/main"/>
  </p:clrMapOvr>
</p:sld>
</file>