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d4cfb3187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7728da20743db"/>
  </p:sldMasterIdLst>
  <p:sldIdLst>
    <p:sldId xmlns:r="http://schemas.openxmlformats.org/officeDocument/2006/relationships" id="256" r:id="R76bc49d07f3f4f2c"/>
    <p:sldId xmlns:r="http://schemas.openxmlformats.org/officeDocument/2006/relationships" id="257" r:id="Ra15e64aba2d74775"/>
    <p:sldId xmlns:r="http://schemas.openxmlformats.org/officeDocument/2006/relationships" id="258" r:id="Rf18c51dbc07f4ef0"/>
    <p:sldId xmlns:r="http://schemas.openxmlformats.org/officeDocument/2006/relationships" id="259" r:id="R39dd00970e034c15"/>
    <p:sldId xmlns:r="http://schemas.openxmlformats.org/officeDocument/2006/relationships" id="260" r:id="R2d131554f622455e"/>
    <p:sldId xmlns:r="http://schemas.openxmlformats.org/officeDocument/2006/relationships" id="261" r:id="Rb0311bd111ab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7728da20743db" /><Relationship Type="http://schemas.openxmlformats.org/officeDocument/2006/relationships/slide" Target="/ppt/slides/slide1.xml" Id="R76bc49d07f3f4f2c" /><Relationship Type="http://schemas.openxmlformats.org/officeDocument/2006/relationships/slide" Target="/ppt/slides/slide2.xml" Id="Ra15e64aba2d74775" /><Relationship Type="http://schemas.openxmlformats.org/officeDocument/2006/relationships/slide" Target="/ppt/slides/slide3.xml" Id="Rf18c51dbc07f4ef0" /><Relationship Type="http://schemas.openxmlformats.org/officeDocument/2006/relationships/slide" Target="/ppt/slides/slide4.xml" Id="R39dd00970e034c15" /><Relationship Type="http://schemas.openxmlformats.org/officeDocument/2006/relationships/slide" Target="/ppt/slides/slide5.xml" Id="R2d131554f622455e" /><Relationship Type="http://schemas.openxmlformats.org/officeDocument/2006/relationships/slide" Target="/ppt/slides/slide6.xml" Id="Rb0311bd111ab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4be5bba75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160420aaa4325" /><Relationship Type="http://schemas.openxmlformats.org/officeDocument/2006/relationships/theme" Target="/ppt/slideMasters/theme/theme1.xml" Id="Ra6d93f38ee76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160420aaa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067fc5936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15779f3fd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c085da609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2e479a262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8eacce488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e32aa90145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PROTECTION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PROTECTION HOLDINGS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284 902 000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628 872 000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999 647 308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PROTECTION HOLDINGS AS</a:t>
            </a:r>
          </a:p>
        </p:txBody>
      </p:sp>
    </p:spTree>
  </p:cSld>
  <p:clrMapOvr>
    <a:masterClrMapping xmlns:a="http://schemas.openxmlformats.org/drawingml/2006/main"/>
  </p:clrMapOvr>
</p:sld>
</file>