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489639706f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dac6b89c6c4540"/>
  </p:sldMasterIdLst>
  <p:sldIdLst>
    <p:sldId xmlns:r="http://schemas.openxmlformats.org/officeDocument/2006/relationships" id="256" r:id="R8c277b005ee64a7b"/>
    <p:sldId xmlns:r="http://schemas.openxmlformats.org/officeDocument/2006/relationships" id="257" r:id="Rc7dabdb1b5c247a8"/>
    <p:sldId xmlns:r="http://schemas.openxmlformats.org/officeDocument/2006/relationships" id="258" r:id="R44d04dd9009f4905"/>
    <p:sldId xmlns:r="http://schemas.openxmlformats.org/officeDocument/2006/relationships" id="259" r:id="R19fd7db46c964c51"/>
    <p:sldId xmlns:r="http://schemas.openxmlformats.org/officeDocument/2006/relationships" id="260" r:id="R05e9bf5692994119"/>
    <p:sldId xmlns:r="http://schemas.openxmlformats.org/officeDocument/2006/relationships" id="261" r:id="R3e0f986b9c8246c6"/>
    <p:sldId xmlns:r="http://schemas.openxmlformats.org/officeDocument/2006/relationships" id="262" r:id="Rc6d13e09c2f24a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ac6b89c6c4540" /><Relationship Type="http://schemas.openxmlformats.org/officeDocument/2006/relationships/slide" Target="/ppt/slides/slide1.xml" Id="R8c277b005ee64a7b" /><Relationship Type="http://schemas.openxmlformats.org/officeDocument/2006/relationships/slide" Target="/ppt/slides/slide2.xml" Id="Rc7dabdb1b5c247a8" /><Relationship Type="http://schemas.openxmlformats.org/officeDocument/2006/relationships/slide" Target="/ppt/slides/slide3.xml" Id="R44d04dd9009f4905" /><Relationship Type="http://schemas.openxmlformats.org/officeDocument/2006/relationships/slide" Target="/ppt/slides/slide4.xml" Id="R19fd7db46c964c51" /><Relationship Type="http://schemas.openxmlformats.org/officeDocument/2006/relationships/slide" Target="/ppt/slides/slide5.xml" Id="R05e9bf5692994119" /><Relationship Type="http://schemas.openxmlformats.org/officeDocument/2006/relationships/slide" Target="/ppt/slides/slide6.xml" Id="R3e0f986b9c8246c6" /><Relationship Type="http://schemas.openxmlformats.org/officeDocument/2006/relationships/slide" Target="/ppt/slides/slide7.xml" Id="Rc6d13e09c2f24a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bce128ea1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0fd864e944bb8" /><Relationship Type="http://schemas.openxmlformats.org/officeDocument/2006/relationships/theme" Target="/ppt/slideMasters/theme/theme1.xml" Id="Rd720cddd9ffb4a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d0fd864e94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88a939ffb4f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f27026de74d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99f49dde3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d5da92ac54f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4a68d3ad7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49aa8951a43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c27bd83bf4d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FÅDAL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FÅDAL BYGG AS ble etablert [år] og holder til i Tynset.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4 947 968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420 648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1 621 117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4 902 517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BROSTRUP MÜLLER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MÜLLER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SVERRE SAGVANG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FÅDAL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Savalveien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2500 Tynset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post@fadalbygg.no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fadalbygg.no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999 646 956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FÅDAL BYGG AS</a:t>
            </a:r>
          </a:p>
        </p:txBody>
      </p:sp>
    </p:spTree>
  </p:cSld>
  <p:clrMapOvr>
    <a:masterClrMapping xmlns:a="http://schemas.openxmlformats.org/drawingml/2006/main"/>
  </p:clrMapOvr>
</p:sld>
</file>