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ec4ddbe44447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c53df6f7e943c1"/>
  </p:sldMasterIdLst>
  <p:sldIdLst>
    <p:sldId xmlns:r="http://schemas.openxmlformats.org/officeDocument/2006/relationships" id="256" r:id="R018bd5dbe0e64bb3"/>
    <p:sldId xmlns:r="http://schemas.openxmlformats.org/officeDocument/2006/relationships" id="257" r:id="Rce3dbc5297fd4a12"/>
    <p:sldId xmlns:r="http://schemas.openxmlformats.org/officeDocument/2006/relationships" id="258" r:id="R2c40385bc8d34369"/>
    <p:sldId xmlns:r="http://schemas.openxmlformats.org/officeDocument/2006/relationships" id="259" r:id="Rc5220d1c06d541eb"/>
    <p:sldId xmlns:r="http://schemas.openxmlformats.org/officeDocument/2006/relationships" id="260" r:id="R553cc879f9224585"/>
    <p:sldId xmlns:r="http://schemas.openxmlformats.org/officeDocument/2006/relationships" id="261" r:id="Rc6d3c717e4ec4de8"/>
    <p:sldId xmlns:r="http://schemas.openxmlformats.org/officeDocument/2006/relationships" id="262" r:id="R820c1da9017443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c53df6f7e943c1" /><Relationship Type="http://schemas.openxmlformats.org/officeDocument/2006/relationships/slide" Target="/ppt/slides/slide1.xml" Id="R018bd5dbe0e64bb3" /><Relationship Type="http://schemas.openxmlformats.org/officeDocument/2006/relationships/slide" Target="/ppt/slides/slide2.xml" Id="Rce3dbc5297fd4a12" /><Relationship Type="http://schemas.openxmlformats.org/officeDocument/2006/relationships/slide" Target="/ppt/slides/slide3.xml" Id="R2c40385bc8d34369" /><Relationship Type="http://schemas.openxmlformats.org/officeDocument/2006/relationships/slide" Target="/ppt/slides/slide4.xml" Id="Rc5220d1c06d541eb" /><Relationship Type="http://schemas.openxmlformats.org/officeDocument/2006/relationships/slide" Target="/ppt/slides/slide5.xml" Id="R553cc879f9224585" /><Relationship Type="http://schemas.openxmlformats.org/officeDocument/2006/relationships/slide" Target="/ppt/slides/slide6.xml" Id="Rc6d3c717e4ec4de8" /><Relationship Type="http://schemas.openxmlformats.org/officeDocument/2006/relationships/slide" Target="/ppt/slides/slide7.xml" Id="R820c1da9017443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b2a0691da24c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01408509744be1" /><Relationship Type="http://schemas.openxmlformats.org/officeDocument/2006/relationships/theme" Target="/ppt/slideMasters/theme/theme1.xml" Id="R5150a1d92b1b4d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01408509744b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173a4d35974b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9e700b28774d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3f49ed0a1241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3a8f7d55ad4e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80ee4a22da4a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a6cf62a15c40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720dd3868a4a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ACUIT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ACUIT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ACUIT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ACUIT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ACUIT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ACUIT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1 777 653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805 442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1 048 637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3 156 582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3 588 089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ACUIT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FLATEBY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ACUIT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Seljeveien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wizard304@yahoo.com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999 646 948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ACUIT AS</a:t>
            </a:r>
          </a:p>
        </p:txBody>
      </p:sp>
    </p:spTree>
  </p:cSld>
  <p:clrMapOvr>
    <a:masterClrMapping xmlns:a="http://schemas.openxmlformats.org/drawingml/2006/main"/>
  </p:clrMapOvr>
</p:sld>
</file>