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84f8e31c0445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3c347184a84a34"/>
  </p:sldMasterIdLst>
  <p:sldIdLst>
    <p:sldId xmlns:r="http://schemas.openxmlformats.org/officeDocument/2006/relationships" id="256" r:id="R16151347b1184411"/>
    <p:sldId xmlns:r="http://schemas.openxmlformats.org/officeDocument/2006/relationships" id="257" r:id="Rb69ce381e07c40dc"/>
    <p:sldId xmlns:r="http://schemas.openxmlformats.org/officeDocument/2006/relationships" id="258" r:id="R0b920a050e654c2c"/>
    <p:sldId xmlns:r="http://schemas.openxmlformats.org/officeDocument/2006/relationships" id="259" r:id="Rcde75242f503470a"/>
    <p:sldId xmlns:r="http://schemas.openxmlformats.org/officeDocument/2006/relationships" id="260" r:id="R6fc7cb4cd50d4eaf"/>
    <p:sldId xmlns:r="http://schemas.openxmlformats.org/officeDocument/2006/relationships" id="261" r:id="Ra3aec5e655034eaf"/>
    <p:sldId xmlns:r="http://schemas.openxmlformats.org/officeDocument/2006/relationships" id="262" r:id="Ra9effe82bd5e4b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3c347184a84a34" /><Relationship Type="http://schemas.openxmlformats.org/officeDocument/2006/relationships/slide" Target="/ppt/slides/slide1.xml" Id="R16151347b1184411" /><Relationship Type="http://schemas.openxmlformats.org/officeDocument/2006/relationships/slide" Target="/ppt/slides/slide2.xml" Id="Rb69ce381e07c40dc" /><Relationship Type="http://schemas.openxmlformats.org/officeDocument/2006/relationships/slide" Target="/ppt/slides/slide3.xml" Id="R0b920a050e654c2c" /><Relationship Type="http://schemas.openxmlformats.org/officeDocument/2006/relationships/slide" Target="/ppt/slides/slide4.xml" Id="Rcde75242f503470a" /><Relationship Type="http://schemas.openxmlformats.org/officeDocument/2006/relationships/slide" Target="/ppt/slides/slide5.xml" Id="R6fc7cb4cd50d4eaf" /><Relationship Type="http://schemas.openxmlformats.org/officeDocument/2006/relationships/slide" Target="/ppt/slides/slide6.xml" Id="Ra3aec5e655034eaf" /><Relationship Type="http://schemas.openxmlformats.org/officeDocument/2006/relationships/slide" Target="/ppt/slides/slide7.xml" Id="Ra9effe82bd5e4b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55baa0891f44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27c1fe6d24e87" /><Relationship Type="http://schemas.openxmlformats.org/officeDocument/2006/relationships/theme" Target="/ppt/slideMasters/theme/theme1.xml" Id="R7294f82520ce46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c27c1fe6d24e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644f2a9a945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39eb996e643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bade75b5148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cc98be3204c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61bdb8f4d4e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a27bb5d0b4d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0f2c888394d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BRIK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2 536 045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−327 585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394 842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FLATEBØ BERTIN HOLME  –  59,4 %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HELGE  –  11,6 %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PACKER JONATHAN DANIEL  –  11,6 %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STUVE ERLEND KETILSON  –  11,6 %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BRIK TEKNOLOGIER AS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 City Bergen, 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+4741216312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post@brik.no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brik.no/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999 643 671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BRIK AS</a:t>
            </a:r>
          </a:p>
        </p:txBody>
      </p:sp>
    </p:spTree>
  </p:cSld>
  <p:clrMapOvr>
    <a:masterClrMapping xmlns:a="http://schemas.openxmlformats.org/drawingml/2006/main"/>
  </p:clrMapOvr>
</p:sld>
</file>