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3661bd27ef4a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a08141e77d4812"/>
  </p:sldMasterIdLst>
  <p:sldIdLst>
    <p:sldId xmlns:r="http://schemas.openxmlformats.org/officeDocument/2006/relationships" id="256" r:id="Ra2046caea06a41eb"/>
    <p:sldId xmlns:r="http://schemas.openxmlformats.org/officeDocument/2006/relationships" id="257" r:id="Rabb93287d466440b"/>
    <p:sldId xmlns:r="http://schemas.openxmlformats.org/officeDocument/2006/relationships" id="258" r:id="R128e0158cc824462"/>
    <p:sldId xmlns:r="http://schemas.openxmlformats.org/officeDocument/2006/relationships" id="259" r:id="R6106f2211a1f4527"/>
    <p:sldId xmlns:r="http://schemas.openxmlformats.org/officeDocument/2006/relationships" id="260" r:id="R768df02f132d413d"/>
    <p:sldId xmlns:r="http://schemas.openxmlformats.org/officeDocument/2006/relationships" id="261" r:id="R863a77f1b24746e9"/>
    <p:sldId xmlns:r="http://schemas.openxmlformats.org/officeDocument/2006/relationships" id="262" r:id="R1d48f2e9cbba4f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a08141e77d4812" /><Relationship Type="http://schemas.openxmlformats.org/officeDocument/2006/relationships/slide" Target="/ppt/slides/slide1.xml" Id="Ra2046caea06a41eb" /><Relationship Type="http://schemas.openxmlformats.org/officeDocument/2006/relationships/slide" Target="/ppt/slides/slide2.xml" Id="Rabb93287d466440b" /><Relationship Type="http://schemas.openxmlformats.org/officeDocument/2006/relationships/slide" Target="/ppt/slides/slide3.xml" Id="R128e0158cc824462" /><Relationship Type="http://schemas.openxmlformats.org/officeDocument/2006/relationships/slide" Target="/ppt/slides/slide4.xml" Id="R6106f2211a1f4527" /><Relationship Type="http://schemas.openxmlformats.org/officeDocument/2006/relationships/slide" Target="/ppt/slides/slide5.xml" Id="R768df02f132d413d" /><Relationship Type="http://schemas.openxmlformats.org/officeDocument/2006/relationships/slide" Target="/ppt/slides/slide6.xml" Id="R863a77f1b24746e9" /><Relationship Type="http://schemas.openxmlformats.org/officeDocument/2006/relationships/slide" Target="/ppt/slides/slide7.xml" Id="R1d48f2e9cbba4f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37bdb174a042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289b3c8be4e5c" /><Relationship Type="http://schemas.openxmlformats.org/officeDocument/2006/relationships/theme" Target="/ppt/slideMasters/theme/theme1.xml" Id="Ra4b78e05e64d41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1289b3c8be4e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1bb96162a4a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e78d703fe42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a38dc1ddf42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eb4f5ee3a47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8fba24a1748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3d192991942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ceb679bc847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TORSVIKHUSET EVENT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TORSVIKHUSET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TORSVIKHUSET EVENT AS ble etablert [år] og holder til i Rong.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TORSVIKHUSET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TORSVIKHUSET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TORSVIKHUSET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5 427 252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−423 732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−594 817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−4 394 269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645 068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TORSVIKHUSET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HALSTENSEN FRANK  –  34,9 %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MÅGE HOLDING AS  –  34,9 %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TORSVIK RUNE  –  30,2 %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TORSVIKHUSET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Torsvikhøgda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5337 Rong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999 643 485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TORSVIKHUSET EVENT AS</a:t>
            </a:r>
          </a:p>
        </p:txBody>
      </p:sp>
    </p:spTree>
  </p:cSld>
  <p:clrMapOvr>
    <a:masterClrMapping xmlns:a="http://schemas.openxmlformats.org/drawingml/2006/main"/>
  </p:clrMapOvr>
</p:sld>
</file>