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ec930ba99348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0ff185d3af4bd7"/>
  </p:sldMasterIdLst>
  <p:sldIdLst>
    <p:sldId xmlns:r="http://schemas.openxmlformats.org/officeDocument/2006/relationships" id="256" r:id="Ra95814834e194280"/>
    <p:sldId xmlns:r="http://schemas.openxmlformats.org/officeDocument/2006/relationships" id="257" r:id="Rdd17e400aaf74bfd"/>
    <p:sldId xmlns:r="http://schemas.openxmlformats.org/officeDocument/2006/relationships" id="258" r:id="Rfe4ace86c7da4f96"/>
    <p:sldId xmlns:r="http://schemas.openxmlformats.org/officeDocument/2006/relationships" id="259" r:id="Ra18d7614af0a410a"/>
    <p:sldId xmlns:r="http://schemas.openxmlformats.org/officeDocument/2006/relationships" id="260" r:id="R86318f3f35014cbe"/>
    <p:sldId xmlns:r="http://schemas.openxmlformats.org/officeDocument/2006/relationships" id="261" r:id="R833659b7f63348f2"/>
    <p:sldId xmlns:r="http://schemas.openxmlformats.org/officeDocument/2006/relationships" id="262" r:id="Ra9f2b40e640844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0ff185d3af4bd7" /><Relationship Type="http://schemas.openxmlformats.org/officeDocument/2006/relationships/slide" Target="/ppt/slides/slide1.xml" Id="Ra95814834e194280" /><Relationship Type="http://schemas.openxmlformats.org/officeDocument/2006/relationships/slide" Target="/ppt/slides/slide2.xml" Id="Rdd17e400aaf74bfd" /><Relationship Type="http://schemas.openxmlformats.org/officeDocument/2006/relationships/slide" Target="/ppt/slides/slide3.xml" Id="Rfe4ace86c7da4f96" /><Relationship Type="http://schemas.openxmlformats.org/officeDocument/2006/relationships/slide" Target="/ppt/slides/slide4.xml" Id="Ra18d7614af0a410a" /><Relationship Type="http://schemas.openxmlformats.org/officeDocument/2006/relationships/slide" Target="/ppt/slides/slide5.xml" Id="R86318f3f35014cbe" /><Relationship Type="http://schemas.openxmlformats.org/officeDocument/2006/relationships/slide" Target="/ppt/slides/slide6.xml" Id="R833659b7f63348f2" /><Relationship Type="http://schemas.openxmlformats.org/officeDocument/2006/relationships/slide" Target="/ppt/slides/slide7.xml" Id="Ra9f2b40e640844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ff019bdc646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c824fb7dd4f19" /><Relationship Type="http://schemas.openxmlformats.org/officeDocument/2006/relationships/theme" Target="/ppt/slideMasters/theme/theme1.xml" Id="R833d2f6f12294c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2c824fb7dd4f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b17fa7a8544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57dcaf72f4e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7c40a8a564a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d2636243341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694e847ae4a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3aae7fd2174e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7ecc2f9f642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M. TYRENG BERGSPRENGING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M. TYRENG BERGSPRENGING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M. TYRENG BERGSPRENGING AS ble etablert [år] og holder til i Fjellstrand.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M. TYRENG BERGSPRENGING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M. TYRENG BERGSPRENGING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M. TYRENG BERGSPRENGING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7 503 300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−1 416 748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−1 133 806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4 481 036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6 909 980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M. TYRENG BERGSPRENGING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TYRENG SVEIN-MARTIN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M. TYRENG BERGSPRENGING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Fjellveien 37K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1458 Fjellstrand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999 641 504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M. TYRENG BERGSPRENGING AS</a:t>
            </a:r>
          </a:p>
        </p:txBody>
      </p:sp>
    </p:spTree>
  </p:cSld>
  <p:clrMapOvr>
    <a:masterClrMapping xmlns:a="http://schemas.openxmlformats.org/drawingml/2006/main"/>
  </p:clrMapOvr>
</p:sld>
</file>