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d39990f80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0613337297430a"/>
  </p:sldMasterIdLst>
  <p:sldIdLst>
    <p:sldId xmlns:r="http://schemas.openxmlformats.org/officeDocument/2006/relationships" id="256" r:id="R43dc5f8446fa4d1b"/>
    <p:sldId xmlns:r="http://schemas.openxmlformats.org/officeDocument/2006/relationships" id="257" r:id="R7a176ca8af9b423c"/>
    <p:sldId xmlns:r="http://schemas.openxmlformats.org/officeDocument/2006/relationships" id="258" r:id="Re4a3585928ed4cad"/>
    <p:sldId xmlns:r="http://schemas.openxmlformats.org/officeDocument/2006/relationships" id="259" r:id="Rb73156d2f1ea4698"/>
    <p:sldId xmlns:r="http://schemas.openxmlformats.org/officeDocument/2006/relationships" id="260" r:id="Rab8ec5d88c3f4e45"/>
    <p:sldId xmlns:r="http://schemas.openxmlformats.org/officeDocument/2006/relationships" id="261" r:id="R1419bad3083447bb"/>
    <p:sldId xmlns:r="http://schemas.openxmlformats.org/officeDocument/2006/relationships" id="262" r:id="R12050a386d01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613337297430a" /><Relationship Type="http://schemas.openxmlformats.org/officeDocument/2006/relationships/slide" Target="/ppt/slides/slide1.xml" Id="R43dc5f8446fa4d1b" /><Relationship Type="http://schemas.openxmlformats.org/officeDocument/2006/relationships/slide" Target="/ppt/slides/slide2.xml" Id="R7a176ca8af9b423c" /><Relationship Type="http://schemas.openxmlformats.org/officeDocument/2006/relationships/slide" Target="/ppt/slides/slide3.xml" Id="Re4a3585928ed4cad" /><Relationship Type="http://schemas.openxmlformats.org/officeDocument/2006/relationships/slide" Target="/ppt/slides/slide4.xml" Id="Rb73156d2f1ea4698" /><Relationship Type="http://schemas.openxmlformats.org/officeDocument/2006/relationships/slide" Target="/ppt/slides/slide5.xml" Id="Rab8ec5d88c3f4e45" /><Relationship Type="http://schemas.openxmlformats.org/officeDocument/2006/relationships/slide" Target="/ppt/slides/slide6.xml" Id="R1419bad3083447bb" /><Relationship Type="http://schemas.openxmlformats.org/officeDocument/2006/relationships/slide" Target="/ppt/slides/slide7.xml" Id="R12050a386d01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6087b76b8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46bd64bce46e8" /><Relationship Type="http://schemas.openxmlformats.org/officeDocument/2006/relationships/theme" Target="/ppt/slideMasters/theme/theme1.xml" Id="Rf84df9f4534a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46bd64bce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d5d9871ad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7805b3575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2162133e8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c27485088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34219368c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d668310d64b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dc835956a47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RETT HJEM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HJEM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12 129 284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7 244 095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GEMICH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www.retthjemarkitekter.no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999 638 821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