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9ce83255e45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a5bb278c54b34"/>
  </p:sldMasterIdLst>
  <p:sldIdLst>
    <p:sldId xmlns:r="http://schemas.openxmlformats.org/officeDocument/2006/relationships" id="256" r:id="R99144289672144ce"/>
    <p:sldId xmlns:r="http://schemas.openxmlformats.org/officeDocument/2006/relationships" id="257" r:id="R08ea804270a04946"/>
    <p:sldId xmlns:r="http://schemas.openxmlformats.org/officeDocument/2006/relationships" id="258" r:id="R13ab00e85c614775"/>
    <p:sldId xmlns:r="http://schemas.openxmlformats.org/officeDocument/2006/relationships" id="259" r:id="R276588b64ada4878"/>
    <p:sldId xmlns:r="http://schemas.openxmlformats.org/officeDocument/2006/relationships" id="260" r:id="R61d9aa491bdf48fb"/>
    <p:sldId xmlns:r="http://schemas.openxmlformats.org/officeDocument/2006/relationships" id="261" r:id="R99afa505f2b34e3b"/>
    <p:sldId xmlns:r="http://schemas.openxmlformats.org/officeDocument/2006/relationships" id="262" r:id="R70158d69e700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a5bb278c54b34" /><Relationship Type="http://schemas.openxmlformats.org/officeDocument/2006/relationships/slide" Target="/ppt/slides/slide1.xml" Id="R99144289672144ce" /><Relationship Type="http://schemas.openxmlformats.org/officeDocument/2006/relationships/slide" Target="/ppt/slides/slide2.xml" Id="R08ea804270a04946" /><Relationship Type="http://schemas.openxmlformats.org/officeDocument/2006/relationships/slide" Target="/ppt/slides/slide3.xml" Id="R13ab00e85c614775" /><Relationship Type="http://schemas.openxmlformats.org/officeDocument/2006/relationships/slide" Target="/ppt/slides/slide4.xml" Id="R276588b64ada4878" /><Relationship Type="http://schemas.openxmlformats.org/officeDocument/2006/relationships/slide" Target="/ppt/slides/slide5.xml" Id="R61d9aa491bdf48fb" /><Relationship Type="http://schemas.openxmlformats.org/officeDocument/2006/relationships/slide" Target="/ppt/slides/slide6.xml" Id="R99afa505f2b34e3b" /><Relationship Type="http://schemas.openxmlformats.org/officeDocument/2006/relationships/slide" Target="/ppt/slides/slide7.xml" Id="R70158d69e700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d7b73fced42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69550b1dd40ca" /><Relationship Type="http://schemas.openxmlformats.org/officeDocument/2006/relationships/theme" Target="/ppt/slideMasters/theme/theme1.xml" Id="R09dbb747fcb847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69550b1dd40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928ac4803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2b0985287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c286b3544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5316225ec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39b24f3394a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560d751a4e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b96aa2da0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RETT HJEM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 HJEM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12 129 284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7 244 095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GEMICH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www.retthjemarkitekter.no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999 638 821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RETT HJEM ARKITEKTER AS</a:t>
            </a:r>
          </a:p>
        </p:txBody>
      </p:sp>
    </p:spTree>
  </p:cSld>
  <p:clrMapOvr>
    <a:masterClrMapping xmlns:a="http://schemas.openxmlformats.org/drawingml/2006/main"/>
  </p:clrMapOvr>
</p:sld>
</file>