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d745430fbf48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e13d22058b4490"/>
  </p:sldMasterIdLst>
  <p:sldIdLst>
    <p:sldId xmlns:r="http://schemas.openxmlformats.org/officeDocument/2006/relationships" id="256" r:id="R3f2611e4e7b6409e"/>
    <p:sldId xmlns:r="http://schemas.openxmlformats.org/officeDocument/2006/relationships" id="257" r:id="Rc66778afebe34780"/>
    <p:sldId xmlns:r="http://schemas.openxmlformats.org/officeDocument/2006/relationships" id="258" r:id="R37f3817a1ea34e41"/>
    <p:sldId xmlns:r="http://schemas.openxmlformats.org/officeDocument/2006/relationships" id="259" r:id="R0db3b52633194534"/>
    <p:sldId xmlns:r="http://schemas.openxmlformats.org/officeDocument/2006/relationships" id="260" r:id="Rb85c87e190ca41a2"/>
    <p:sldId xmlns:r="http://schemas.openxmlformats.org/officeDocument/2006/relationships" id="261" r:id="R9f22e3e1c4eb4fff"/>
    <p:sldId xmlns:r="http://schemas.openxmlformats.org/officeDocument/2006/relationships" id="262" r:id="R967bcb84a51e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13d22058b4490" /><Relationship Type="http://schemas.openxmlformats.org/officeDocument/2006/relationships/slide" Target="/ppt/slides/slide1.xml" Id="R3f2611e4e7b6409e" /><Relationship Type="http://schemas.openxmlformats.org/officeDocument/2006/relationships/slide" Target="/ppt/slides/slide2.xml" Id="Rc66778afebe34780" /><Relationship Type="http://schemas.openxmlformats.org/officeDocument/2006/relationships/slide" Target="/ppt/slides/slide3.xml" Id="R37f3817a1ea34e41" /><Relationship Type="http://schemas.openxmlformats.org/officeDocument/2006/relationships/slide" Target="/ppt/slides/slide4.xml" Id="R0db3b52633194534" /><Relationship Type="http://schemas.openxmlformats.org/officeDocument/2006/relationships/slide" Target="/ppt/slides/slide5.xml" Id="Rb85c87e190ca41a2" /><Relationship Type="http://schemas.openxmlformats.org/officeDocument/2006/relationships/slide" Target="/ppt/slides/slide6.xml" Id="R9f22e3e1c4eb4fff" /><Relationship Type="http://schemas.openxmlformats.org/officeDocument/2006/relationships/slide" Target="/ppt/slides/slide7.xml" Id="R967bcb84a51e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3cb8bb9024f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c57e8a2974977" /><Relationship Type="http://schemas.openxmlformats.org/officeDocument/2006/relationships/theme" Target="/ppt/slideMasters/theme/theme1.xml" Id="Rcef3d38f94934a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c57e8a29749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1bc62786d4c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38c8ed8244f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3cc659eb542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a94e51deb44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4c0c292304d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930db00e945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a7c19ba804c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 HJEM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HJEM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−4 638 088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10 573 885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GEMICH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RICCI VALERIO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ROHONYI RAYMOND ISTVAN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www.retthjemarkitekter.no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999 638 821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