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7793458c7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2bff75c9442f7"/>
  </p:sldMasterIdLst>
  <p:sldIdLst>
    <p:sldId xmlns:r="http://schemas.openxmlformats.org/officeDocument/2006/relationships" id="256" r:id="R1c3e0a6a24994d1c"/>
    <p:sldId xmlns:r="http://schemas.openxmlformats.org/officeDocument/2006/relationships" id="257" r:id="R84843d4631214ad7"/>
    <p:sldId xmlns:r="http://schemas.openxmlformats.org/officeDocument/2006/relationships" id="258" r:id="R7111dbfc5fb24efa"/>
    <p:sldId xmlns:r="http://schemas.openxmlformats.org/officeDocument/2006/relationships" id="259" r:id="R33b89b231bc840c5"/>
    <p:sldId xmlns:r="http://schemas.openxmlformats.org/officeDocument/2006/relationships" id="260" r:id="R28995c654e4d4225"/>
    <p:sldId xmlns:r="http://schemas.openxmlformats.org/officeDocument/2006/relationships" id="261" r:id="Rd8e3bc09b83c4db4"/>
    <p:sldId xmlns:r="http://schemas.openxmlformats.org/officeDocument/2006/relationships" id="262" r:id="R563f637dfbbc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2bff75c9442f7" /><Relationship Type="http://schemas.openxmlformats.org/officeDocument/2006/relationships/slide" Target="/ppt/slides/slide1.xml" Id="R1c3e0a6a24994d1c" /><Relationship Type="http://schemas.openxmlformats.org/officeDocument/2006/relationships/slide" Target="/ppt/slides/slide2.xml" Id="R84843d4631214ad7" /><Relationship Type="http://schemas.openxmlformats.org/officeDocument/2006/relationships/slide" Target="/ppt/slides/slide3.xml" Id="R7111dbfc5fb24efa" /><Relationship Type="http://schemas.openxmlformats.org/officeDocument/2006/relationships/slide" Target="/ppt/slides/slide4.xml" Id="R33b89b231bc840c5" /><Relationship Type="http://schemas.openxmlformats.org/officeDocument/2006/relationships/slide" Target="/ppt/slides/slide5.xml" Id="R28995c654e4d4225" /><Relationship Type="http://schemas.openxmlformats.org/officeDocument/2006/relationships/slide" Target="/ppt/slides/slide6.xml" Id="Rd8e3bc09b83c4db4" /><Relationship Type="http://schemas.openxmlformats.org/officeDocument/2006/relationships/slide" Target="/ppt/slides/slide7.xml" Id="R563f637dfbbc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6a5d9bf9b46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7df2899e04d9c" /><Relationship Type="http://schemas.openxmlformats.org/officeDocument/2006/relationships/theme" Target="/ppt/slideMasters/theme/theme1.xml" Id="Rf3ac7dd7766b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7df2899e04d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1ca1dee4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a72fa3da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b71b25ce5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a14db24f4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f84a3ee6d4e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8db4017a345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c2e21b242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BRIS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 FRISØR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1 720 781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MARTINE BJØRNSETH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GRO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999 615 902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 FRISØR AS</a:t>
            </a:r>
          </a:p>
        </p:txBody>
      </p:sp>
    </p:spTree>
  </p:cSld>
  <p:clrMapOvr>
    <a:masterClrMapping xmlns:a="http://schemas.openxmlformats.org/drawingml/2006/main"/>
  </p:clrMapOvr>
</p:sld>
</file>