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de7a6ab37845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ee3ed149fd4df2"/>
  </p:sldMasterIdLst>
  <p:sldIdLst>
    <p:sldId xmlns:r="http://schemas.openxmlformats.org/officeDocument/2006/relationships" id="256" r:id="R1145ee16b0994dd4"/>
    <p:sldId xmlns:r="http://schemas.openxmlformats.org/officeDocument/2006/relationships" id="257" r:id="R6c842056593b4b57"/>
    <p:sldId xmlns:r="http://schemas.openxmlformats.org/officeDocument/2006/relationships" id="258" r:id="R6c28fec3e72f402e"/>
    <p:sldId xmlns:r="http://schemas.openxmlformats.org/officeDocument/2006/relationships" id="259" r:id="Ra3f292c540754acb"/>
    <p:sldId xmlns:r="http://schemas.openxmlformats.org/officeDocument/2006/relationships" id="260" r:id="R85945d3822e74b75"/>
    <p:sldId xmlns:r="http://schemas.openxmlformats.org/officeDocument/2006/relationships" id="261" r:id="R172aa070ac4142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ee3ed149fd4df2" /><Relationship Type="http://schemas.openxmlformats.org/officeDocument/2006/relationships/slide" Target="/ppt/slides/slide1.xml" Id="R1145ee16b0994dd4" /><Relationship Type="http://schemas.openxmlformats.org/officeDocument/2006/relationships/slide" Target="/ppt/slides/slide2.xml" Id="R6c842056593b4b57" /><Relationship Type="http://schemas.openxmlformats.org/officeDocument/2006/relationships/slide" Target="/ppt/slides/slide3.xml" Id="R6c28fec3e72f402e" /><Relationship Type="http://schemas.openxmlformats.org/officeDocument/2006/relationships/slide" Target="/ppt/slides/slide4.xml" Id="Ra3f292c540754acb" /><Relationship Type="http://schemas.openxmlformats.org/officeDocument/2006/relationships/slide" Target="/ppt/slides/slide5.xml" Id="R85945d3822e74b75" /><Relationship Type="http://schemas.openxmlformats.org/officeDocument/2006/relationships/slide" Target="/ppt/slides/slide6.xml" Id="R172aa070ac4142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8b743c4fdd4d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9f84e32ded443b" /><Relationship Type="http://schemas.openxmlformats.org/officeDocument/2006/relationships/theme" Target="/ppt/slideMasters/theme/theme1.xml" Id="R12316d6c8ca949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9f84e32ded44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03c759c0cc4c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ed6937388f4c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df1875effd42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505f469f7644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22cc821f7644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d1ae33c32d43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IRPA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IRPA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IRPA AS ble etablert [år] og holder til i Halden.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IRPA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IRPA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IRPA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HOURGLASS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KYBER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WILLIKSEN HOLDING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IRPA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Hovsveien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1769 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17 88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post@irpa.no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www.irpa.no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999 609 384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IRPA AS</a:t>
            </a:r>
          </a:p>
        </p:txBody>
      </p:sp>
    </p:spTree>
  </p:cSld>
  <p:clrMapOvr>
    <a:masterClrMapping xmlns:a="http://schemas.openxmlformats.org/drawingml/2006/main"/>
  </p:clrMapOvr>
</p:sld>
</file>