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e988f445740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78a8e18b74cfe"/>
  </p:sldMasterIdLst>
  <p:sldIdLst>
    <p:sldId xmlns:r="http://schemas.openxmlformats.org/officeDocument/2006/relationships" id="256" r:id="R4c4c2de6c49a4911"/>
    <p:sldId xmlns:r="http://schemas.openxmlformats.org/officeDocument/2006/relationships" id="257" r:id="Rb11262388be54c63"/>
    <p:sldId xmlns:r="http://schemas.openxmlformats.org/officeDocument/2006/relationships" id="258" r:id="Rb83a8ec80081438c"/>
    <p:sldId xmlns:r="http://schemas.openxmlformats.org/officeDocument/2006/relationships" id="259" r:id="R0c082519d2034645"/>
    <p:sldId xmlns:r="http://schemas.openxmlformats.org/officeDocument/2006/relationships" id="260" r:id="Rb458a4c051f24e12"/>
    <p:sldId xmlns:r="http://schemas.openxmlformats.org/officeDocument/2006/relationships" id="261" r:id="R17fbc6ad31fd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78a8e18b74cfe" /><Relationship Type="http://schemas.openxmlformats.org/officeDocument/2006/relationships/slide" Target="/ppt/slides/slide1.xml" Id="R4c4c2de6c49a4911" /><Relationship Type="http://schemas.openxmlformats.org/officeDocument/2006/relationships/slide" Target="/ppt/slides/slide2.xml" Id="Rb11262388be54c63" /><Relationship Type="http://schemas.openxmlformats.org/officeDocument/2006/relationships/slide" Target="/ppt/slides/slide3.xml" Id="Rb83a8ec80081438c" /><Relationship Type="http://schemas.openxmlformats.org/officeDocument/2006/relationships/slide" Target="/ppt/slides/slide4.xml" Id="R0c082519d2034645" /><Relationship Type="http://schemas.openxmlformats.org/officeDocument/2006/relationships/slide" Target="/ppt/slides/slide5.xml" Id="Rb458a4c051f24e12" /><Relationship Type="http://schemas.openxmlformats.org/officeDocument/2006/relationships/slide" Target="/ppt/slides/slide6.xml" Id="R17fbc6ad31fd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4015c49ab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edbba8a1a4743" /><Relationship Type="http://schemas.openxmlformats.org/officeDocument/2006/relationships/theme" Target="/ppt/slideMasters/theme/theme1.xml" Id="R01aac6cac99a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edbba8a1a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557ece985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c13b85d33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c063cdf12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48f06a4a442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a4911dbc9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f5d4fb7e242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GOBEX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GOBEX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GOBEX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GOBEX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GOBEX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GOBEX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GOBEX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999 609 279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GOBEX NORGE AS</a:t>
            </a:r>
          </a:p>
        </p:txBody>
      </p:sp>
    </p:spTree>
  </p:cSld>
  <p:clrMapOvr>
    <a:masterClrMapping xmlns:a="http://schemas.openxmlformats.org/drawingml/2006/main"/>
  </p:clrMapOvr>
</p:sld>
</file>