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17d03e3b6b64db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1eb1c08edee43fe"/>
  </p:sldMasterIdLst>
  <p:sldIdLst>
    <p:sldId xmlns:r="http://schemas.openxmlformats.org/officeDocument/2006/relationships" id="256" r:id="R430abf9f7e9d4062"/>
    <p:sldId xmlns:r="http://schemas.openxmlformats.org/officeDocument/2006/relationships" id="257" r:id="Rf72d19dc3f7f4951"/>
    <p:sldId xmlns:r="http://schemas.openxmlformats.org/officeDocument/2006/relationships" id="258" r:id="Re110f05c81f24194"/>
    <p:sldId xmlns:r="http://schemas.openxmlformats.org/officeDocument/2006/relationships" id="259" r:id="R6f8046456e0147d8"/>
    <p:sldId xmlns:r="http://schemas.openxmlformats.org/officeDocument/2006/relationships" id="260" r:id="R66eec726a4b040ba"/>
    <p:sldId xmlns:r="http://schemas.openxmlformats.org/officeDocument/2006/relationships" id="261" r:id="R357ad0edce6a4288"/>
    <p:sldId xmlns:r="http://schemas.openxmlformats.org/officeDocument/2006/relationships" id="262" r:id="Rfced378afbb5480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1eb1c08edee43fe" /><Relationship Type="http://schemas.openxmlformats.org/officeDocument/2006/relationships/slide" Target="/ppt/slides/slide1.xml" Id="R430abf9f7e9d4062" /><Relationship Type="http://schemas.openxmlformats.org/officeDocument/2006/relationships/slide" Target="/ppt/slides/slide2.xml" Id="Rf72d19dc3f7f4951" /><Relationship Type="http://schemas.openxmlformats.org/officeDocument/2006/relationships/slide" Target="/ppt/slides/slide3.xml" Id="Re110f05c81f24194" /><Relationship Type="http://schemas.openxmlformats.org/officeDocument/2006/relationships/slide" Target="/ppt/slides/slide4.xml" Id="R6f8046456e0147d8" /><Relationship Type="http://schemas.openxmlformats.org/officeDocument/2006/relationships/slide" Target="/ppt/slides/slide5.xml" Id="R66eec726a4b040ba" /><Relationship Type="http://schemas.openxmlformats.org/officeDocument/2006/relationships/slide" Target="/ppt/slides/slide6.xml" Id="R357ad0edce6a4288" /><Relationship Type="http://schemas.openxmlformats.org/officeDocument/2006/relationships/slide" Target="/ppt/slides/slide7.xml" Id="Rfced378afbb5480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c4a4f98c4c148e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1ba9b0127940b0" /><Relationship Type="http://schemas.openxmlformats.org/officeDocument/2006/relationships/theme" Target="/ppt/slideMasters/theme/theme1.xml" Id="R37a5010250fd41e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21ba9b0127940b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1a46e4b03a41a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253c2e0614466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49fcfcca1342a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0cc891cfe84aa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d3b051ebf3435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90753014aa449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9c7abe9d914d0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LEIF STURLA LILLESTRØM MASKIN OG TRANSPORT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LEIF STURLA LILLESTRØM MASKIN OG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LEIF STURLA LILLESTRØM MASKIN OG TRANSPORT AS ble etablert [år] og holder til i Alvdal.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LEIF STURLA LILLESTRØM MASKIN OG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LEIF STURLA LILLESTRØM MASKIN OG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LEIF STURLA LILLESTRØM MASKIN OG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9 871 059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292 595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105 274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1 446 748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7 096 721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LEIF STURLA LILLESTRØM MASKIN OG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P.E. LILLESTRØM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LEIF STURLA LILLESTRØM MASKIN OG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Per Erik Lillestrøm, Solhellinga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2560 Alvdal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62 48 95 92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999 609 090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LEIF STURLA LILLESTRØM MASKIN OG TRANSPORT AS</a:t>
            </a:r>
          </a:p>
        </p:txBody>
      </p:sp>
    </p:spTree>
  </p:cSld>
  <p:clrMapOvr>
    <a:masterClrMapping xmlns:a="http://schemas.openxmlformats.org/drawingml/2006/main"/>
  </p:clrMapOvr>
</p:sld>
</file>