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02232957d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6b24bf682433e"/>
  </p:sldMasterIdLst>
  <p:sldIdLst>
    <p:sldId xmlns:r="http://schemas.openxmlformats.org/officeDocument/2006/relationships" id="256" r:id="R2617c42a4fce424f"/>
    <p:sldId xmlns:r="http://schemas.openxmlformats.org/officeDocument/2006/relationships" id="257" r:id="R32edd1e501544f0f"/>
    <p:sldId xmlns:r="http://schemas.openxmlformats.org/officeDocument/2006/relationships" id="258" r:id="Rbaed0d81b4554656"/>
    <p:sldId xmlns:r="http://schemas.openxmlformats.org/officeDocument/2006/relationships" id="259" r:id="R7efd655f7f574780"/>
    <p:sldId xmlns:r="http://schemas.openxmlformats.org/officeDocument/2006/relationships" id="260" r:id="R74aacba8f4f148c8"/>
    <p:sldId xmlns:r="http://schemas.openxmlformats.org/officeDocument/2006/relationships" id="261" r:id="R30b1851fa1d441da"/>
    <p:sldId xmlns:r="http://schemas.openxmlformats.org/officeDocument/2006/relationships" id="262" r:id="R32b618f2bf48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6b24bf682433e" /><Relationship Type="http://schemas.openxmlformats.org/officeDocument/2006/relationships/slide" Target="/ppt/slides/slide1.xml" Id="R2617c42a4fce424f" /><Relationship Type="http://schemas.openxmlformats.org/officeDocument/2006/relationships/slide" Target="/ppt/slides/slide2.xml" Id="R32edd1e501544f0f" /><Relationship Type="http://schemas.openxmlformats.org/officeDocument/2006/relationships/slide" Target="/ppt/slides/slide3.xml" Id="Rbaed0d81b4554656" /><Relationship Type="http://schemas.openxmlformats.org/officeDocument/2006/relationships/slide" Target="/ppt/slides/slide4.xml" Id="R7efd655f7f574780" /><Relationship Type="http://schemas.openxmlformats.org/officeDocument/2006/relationships/slide" Target="/ppt/slides/slide5.xml" Id="R74aacba8f4f148c8" /><Relationship Type="http://schemas.openxmlformats.org/officeDocument/2006/relationships/slide" Target="/ppt/slides/slide6.xml" Id="R30b1851fa1d441da" /><Relationship Type="http://schemas.openxmlformats.org/officeDocument/2006/relationships/slide" Target="/ppt/slides/slide7.xml" Id="R32b618f2bf48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8d0de96864a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ebc52b3034cc3" /><Relationship Type="http://schemas.openxmlformats.org/officeDocument/2006/relationships/theme" Target="/ppt/slideMasters/theme/theme1.xml" Id="R6562fb723ab0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ebc52b303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3f87c8999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5d168ecc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7b119da0d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9258074f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92ed3ef0d41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dac72476b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0e1ed6acb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DJUPEVÅG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BYGG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15 781 740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797 835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5 885 877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ALEXANDER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LILLIAN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DJUPEVÅG OLE OLAI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999 608 191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DJUPEVÅG BYGG AS</a:t>
            </a:r>
          </a:p>
        </p:txBody>
      </p:sp>
    </p:spTree>
  </p:cSld>
  <p:clrMapOvr>
    <a:masterClrMapping xmlns:a="http://schemas.openxmlformats.org/drawingml/2006/main"/>
  </p:clrMapOvr>
</p:sld>
</file>