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3b8f622f374e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f8e3f22588464d"/>
  </p:sldMasterIdLst>
  <p:sldIdLst>
    <p:sldId xmlns:r="http://schemas.openxmlformats.org/officeDocument/2006/relationships" id="256" r:id="R48ac58d589e24a60"/>
    <p:sldId xmlns:r="http://schemas.openxmlformats.org/officeDocument/2006/relationships" id="257" r:id="R4a9a57ca6f024114"/>
    <p:sldId xmlns:r="http://schemas.openxmlformats.org/officeDocument/2006/relationships" id="258" r:id="R337e2e2da6634050"/>
    <p:sldId xmlns:r="http://schemas.openxmlformats.org/officeDocument/2006/relationships" id="259" r:id="R0583e3ea5c4a4654"/>
    <p:sldId xmlns:r="http://schemas.openxmlformats.org/officeDocument/2006/relationships" id="260" r:id="Rb6fcd16ec4454479"/>
    <p:sldId xmlns:r="http://schemas.openxmlformats.org/officeDocument/2006/relationships" id="261" r:id="R198702c8c6df491f"/>
    <p:sldId xmlns:r="http://schemas.openxmlformats.org/officeDocument/2006/relationships" id="262" r:id="R0c27ba6d862a46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8e3f22588464d" /><Relationship Type="http://schemas.openxmlformats.org/officeDocument/2006/relationships/slide" Target="/ppt/slides/slide1.xml" Id="R48ac58d589e24a60" /><Relationship Type="http://schemas.openxmlformats.org/officeDocument/2006/relationships/slide" Target="/ppt/slides/slide2.xml" Id="R4a9a57ca6f024114" /><Relationship Type="http://schemas.openxmlformats.org/officeDocument/2006/relationships/slide" Target="/ppt/slides/slide3.xml" Id="R337e2e2da6634050" /><Relationship Type="http://schemas.openxmlformats.org/officeDocument/2006/relationships/slide" Target="/ppt/slides/slide4.xml" Id="R0583e3ea5c4a4654" /><Relationship Type="http://schemas.openxmlformats.org/officeDocument/2006/relationships/slide" Target="/ppt/slides/slide5.xml" Id="Rb6fcd16ec4454479" /><Relationship Type="http://schemas.openxmlformats.org/officeDocument/2006/relationships/slide" Target="/ppt/slides/slide6.xml" Id="R198702c8c6df491f" /><Relationship Type="http://schemas.openxmlformats.org/officeDocument/2006/relationships/slide" Target="/ppt/slides/slide7.xml" Id="R0c27ba6d862a46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a8eb21270841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b1a6493374862" /><Relationship Type="http://schemas.openxmlformats.org/officeDocument/2006/relationships/theme" Target="/ppt/slideMasters/theme/theme1.xml" Id="Rc06c768b248440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0b1a64933748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a98a1a76544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1c9f424d046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f10e1270e47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88fea68be41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3a08d731a4e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542753d0c4b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2016791a94b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RYGG &amp; MYRLAND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RYGG &amp; MYRLAND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RYGG &amp; MYRLAND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RYGG &amp; MYRLAND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RYGG &amp; MYRLAND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RYGG &amp; MYRLAND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64 331 641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5 064 614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4 557 111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22 955 083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35 777 155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RYGG &amp; MYRLAND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RECOVER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RYLO INVEST AS  –  15,9 %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URSKJELL INVEST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BØ  –  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BORGHOV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RYGG &amp; MYRLAND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Forusveien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999 608 124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RYGG &amp; MYRLAND AS</a:t>
            </a:r>
          </a:p>
        </p:txBody>
      </p:sp>
    </p:spTree>
  </p:cSld>
  <p:clrMapOvr>
    <a:masterClrMapping xmlns:a="http://schemas.openxmlformats.org/drawingml/2006/main"/>
  </p:clrMapOvr>
</p:sld>
</file>