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c97e0933684b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c7114345ff4255"/>
  </p:sldMasterIdLst>
  <p:sldIdLst>
    <p:sldId xmlns:r="http://schemas.openxmlformats.org/officeDocument/2006/relationships" id="256" r:id="Rffec8829c7c84c3b"/>
    <p:sldId xmlns:r="http://schemas.openxmlformats.org/officeDocument/2006/relationships" id="257" r:id="Rc0cc34e224984dd9"/>
    <p:sldId xmlns:r="http://schemas.openxmlformats.org/officeDocument/2006/relationships" id="258" r:id="Rf2687de1bea145ab"/>
    <p:sldId xmlns:r="http://schemas.openxmlformats.org/officeDocument/2006/relationships" id="259" r:id="R593cd93d36a34a72"/>
    <p:sldId xmlns:r="http://schemas.openxmlformats.org/officeDocument/2006/relationships" id="260" r:id="R810b47b457134aed"/>
    <p:sldId xmlns:r="http://schemas.openxmlformats.org/officeDocument/2006/relationships" id="261" r:id="R84b5fb189c484cf9"/>
    <p:sldId xmlns:r="http://schemas.openxmlformats.org/officeDocument/2006/relationships" id="262" r:id="R5474d0fa7af546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c7114345ff4255" /><Relationship Type="http://schemas.openxmlformats.org/officeDocument/2006/relationships/slide" Target="/ppt/slides/slide1.xml" Id="Rffec8829c7c84c3b" /><Relationship Type="http://schemas.openxmlformats.org/officeDocument/2006/relationships/slide" Target="/ppt/slides/slide2.xml" Id="Rc0cc34e224984dd9" /><Relationship Type="http://schemas.openxmlformats.org/officeDocument/2006/relationships/slide" Target="/ppt/slides/slide3.xml" Id="Rf2687de1bea145ab" /><Relationship Type="http://schemas.openxmlformats.org/officeDocument/2006/relationships/slide" Target="/ppt/slides/slide4.xml" Id="R593cd93d36a34a72" /><Relationship Type="http://schemas.openxmlformats.org/officeDocument/2006/relationships/slide" Target="/ppt/slides/slide5.xml" Id="R810b47b457134aed" /><Relationship Type="http://schemas.openxmlformats.org/officeDocument/2006/relationships/slide" Target="/ppt/slides/slide6.xml" Id="R84b5fb189c484cf9" /><Relationship Type="http://schemas.openxmlformats.org/officeDocument/2006/relationships/slide" Target="/ppt/slides/slide7.xml" Id="R5474d0fa7af546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6c73d7a544b6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fcbc199fc4cf7" /><Relationship Type="http://schemas.openxmlformats.org/officeDocument/2006/relationships/theme" Target="/ppt/slideMasters/theme/theme1.xml" Id="R30ecf9eacfb944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fcbc199fc4c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2dc4a9aca48f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068a635e3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b48f251e240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8f118baa7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cbf4036da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a606d05b240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a69107a52648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RG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7 633 977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111 304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89 240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513 266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1 543 336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SKEIDE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Eikervei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3048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999 606 733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RG REGNSKAP AS</a:t>
            </a:r>
          </a:p>
        </p:txBody>
      </p:sp>
    </p:spTree>
  </p:cSld>
  <p:clrMapOvr>
    <a:masterClrMapping xmlns:a="http://schemas.openxmlformats.org/drawingml/2006/main"/>
  </p:clrMapOvr>
</p:sld>
</file>