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dd9ff90f684a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2eb5b44fd54a4e"/>
  </p:sldMasterIdLst>
  <p:sldIdLst>
    <p:sldId xmlns:r="http://schemas.openxmlformats.org/officeDocument/2006/relationships" id="256" r:id="R8d4f876522584a06"/>
    <p:sldId xmlns:r="http://schemas.openxmlformats.org/officeDocument/2006/relationships" id="257" r:id="R3fe12b1255ac4d5a"/>
    <p:sldId xmlns:r="http://schemas.openxmlformats.org/officeDocument/2006/relationships" id="258" r:id="R0df420cc2aba426e"/>
    <p:sldId xmlns:r="http://schemas.openxmlformats.org/officeDocument/2006/relationships" id="259" r:id="R5a065caed58b4737"/>
    <p:sldId xmlns:r="http://schemas.openxmlformats.org/officeDocument/2006/relationships" id="260" r:id="Rd6f8a4fafa314274"/>
    <p:sldId xmlns:r="http://schemas.openxmlformats.org/officeDocument/2006/relationships" id="261" r:id="R30f3f226ea38426c"/>
    <p:sldId xmlns:r="http://schemas.openxmlformats.org/officeDocument/2006/relationships" id="262" r:id="R1d648409618043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2eb5b44fd54a4e" /><Relationship Type="http://schemas.openxmlformats.org/officeDocument/2006/relationships/slide" Target="/ppt/slides/slide1.xml" Id="R8d4f876522584a06" /><Relationship Type="http://schemas.openxmlformats.org/officeDocument/2006/relationships/slide" Target="/ppt/slides/slide2.xml" Id="R3fe12b1255ac4d5a" /><Relationship Type="http://schemas.openxmlformats.org/officeDocument/2006/relationships/slide" Target="/ppt/slides/slide3.xml" Id="R0df420cc2aba426e" /><Relationship Type="http://schemas.openxmlformats.org/officeDocument/2006/relationships/slide" Target="/ppt/slides/slide4.xml" Id="R5a065caed58b4737" /><Relationship Type="http://schemas.openxmlformats.org/officeDocument/2006/relationships/slide" Target="/ppt/slides/slide5.xml" Id="Rd6f8a4fafa314274" /><Relationship Type="http://schemas.openxmlformats.org/officeDocument/2006/relationships/slide" Target="/ppt/slides/slide6.xml" Id="R30f3f226ea38426c" /><Relationship Type="http://schemas.openxmlformats.org/officeDocument/2006/relationships/slide" Target="/ppt/slides/slide7.xml" Id="R1d648409618043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6ea1eb6bed49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fcdc4f46440c5" /><Relationship Type="http://schemas.openxmlformats.org/officeDocument/2006/relationships/theme" Target="/ppt/slideMasters/theme/theme1.xml" Id="R25a792fe098842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0fcdc4f46440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16191496a4b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6d40cccfc4e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d79491bb64b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021b9d4934e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15cbaa23148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8f45ffa804a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1803a60ff41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CERD HOLDING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2 813 656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5 108 120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JOHN-INGE LANDRO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JOHN-INGE LANDRO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113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999 606 164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CERD HOLDING AS</a:t>
            </a:r>
          </a:p>
        </p:txBody>
      </p:sp>
    </p:spTree>
  </p:cSld>
  <p:clrMapOvr>
    <a:masterClrMapping xmlns:a="http://schemas.openxmlformats.org/drawingml/2006/main"/>
  </p:clrMapOvr>
</p:sld>
</file>