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8956634e8944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90843d9a0a49c2"/>
  </p:sldMasterIdLst>
  <p:sldIdLst>
    <p:sldId xmlns:r="http://schemas.openxmlformats.org/officeDocument/2006/relationships" id="256" r:id="R228e6bbc269047f1"/>
    <p:sldId xmlns:r="http://schemas.openxmlformats.org/officeDocument/2006/relationships" id="257" r:id="Re9585982daae4b44"/>
    <p:sldId xmlns:r="http://schemas.openxmlformats.org/officeDocument/2006/relationships" id="258" r:id="R6e7c6105e9e84e52"/>
    <p:sldId xmlns:r="http://schemas.openxmlformats.org/officeDocument/2006/relationships" id="259" r:id="R76928bb45fa64815"/>
    <p:sldId xmlns:r="http://schemas.openxmlformats.org/officeDocument/2006/relationships" id="260" r:id="Rc3c73ee5b97b4d5d"/>
    <p:sldId xmlns:r="http://schemas.openxmlformats.org/officeDocument/2006/relationships" id="261" r:id="R1dc7f67861ff4a2a"/>
    <p:sldId xmlns:r="http://schemas.openxmlformats.org/officeDocument/2006/relationships" id="262" r:id="Rffc288aa40f444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0843d9a0a49c2" /><Relationship Type="http://schemas.openxmlformats.org/officeDocument/2006/relationships/slide" Target="/ppt/slides/slide1.xml" Id="R228e6bbc269047f1" /><Relationship Type="http://schemas.openxmlformats.org/officeDocument/2006/relationships/slide" Target="/ppt/slides/slide2.xml" Id="Re9585982daae4b44" /><Relationship Type="http://schemas.openxmlformats.org/officeDocument/2006/relationships/slide" Target="/ppt/slides/slide3.xml" Id="R6e7c6105e9e84e52" /><Relationship Type="http://schemas.openxmlformats.org/officeDocument/2006/relationships/slide" Target="/ppt/slides/slide4.xml" Id="R76928bb45fa64815" /><Relationship Type="http://schemas.openxmlformats.org/officeDocument/2006/relationships/slide" Target="/ppt/slides/slide5.xml" Id="Rc3c73ee5b97b4d5d" /><Relationship Type="http://schemas.openxmlformats.org/officeDocument/2006/relationships/slide" Target="/ppt/slides/slide6.xml" Id="R1dc7f67861ff4a2a" /><Relationship Type="http://schemas.openxmlformats.org/officeDocument/2006/relationships/slide" Target="/ppt/slides/slide7.xml" Id="Rffc288aa40f444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477effd9544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a1873d0c24e99" /><Relationship Type="http://schemas.openxmlformats.org/officeDocument/2006/relationships/theme" Target="/ppt/slideMasters/theme/theme1.xml" Id="R1c9663da0c4f4e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da1873d0c2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a9e72312a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66146950744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0eb578a0247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226ebc53d48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ea818597340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d674bad5b48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9b752728f4b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WMC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WMC INVEST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OLE WAAGE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999 600 484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WMC INVEST AS</a:t>
            </a:r>
          </a:p>
        </p:txBody>
      </p:sp>
    </p:spTree>
  </p:cSld>
  <p:clrMapOvr>
    <a:masterClrMapping xmlns:a="http://schemas.openxmlformats.org/drawingml/2006/main"/>
  </p:clrMapOvr>
</p:sld>
</file>