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5494023ff9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55a1427dc34802"/>
  </p:sldMasterIdLst>
  <p:sldIdLst>
    <p:sldId xmlns:r="http://schemas.openxmlformats.org/officeDocument/2006/relationships" id="256" r:id="R69dd6e1f0e304cbc"/>
    <p:sldId xmlns:r="http://schemas.openxmlformats.org/officeDocument/2006/relationships" id="257" r:id="Rd7e029328b2040b8"/>
    <p:sldId xmlns:r="http://schemas.openxmlformats.org/officeDocument/2006/relationships" id="258" r:id="Red76372adfb04751"/>
    <p:sldId xmlns:r="http://schemas.openxmlformats.org/officeDocument/2006/relationships" id="259" r:id="Rbf43de5ff94147ec"/>
    <p:sldId xmlns:r="http://schemas.openxmlformats.org/officeDocument/2006/relationships" id="260" r:id="Rb84c262611d64a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5a1427dc34802" /><Relationship Type="http://schemas.openxmlformats.org/officeDocument/2006/relationships/slide" Target="/ppt/slides/slide1.xml" Id="R69dd6e1f0e304cbc" /><Relationship Type="http://schemas.openxmlformats.org/officeDocument/2006/relationships/slide" Target="/ppt/slides/slide2.xml" Id="Rd7e029328b2040b8" /><Relationship Type="http://schemas.openxmlformats.org/officeDocument/2006/relationships/slide" Target="/ppt/slides/slide3.xml" Id="Red76372adfb04751" /><Relationship Type="http://schemas.openxmlformats.org/officeDocument/2006/relationships/slide" Target="/ppt/slides/slide4.xml" Id="Rbf43de5ff94147ec" /><Relationship Type="http://schemas.openxmlformats.org/officeDocument/2006/relationships/slide" Target="/ppt/slides/slide5.xml" Id="Rb84c262611d64a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d85d334eb49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9b0716fcd4c1b" /><Relationship Type="http://schemas.openxmlformats.org/officeDocument/2006/relationships/theme" Target="/ppt/slideMasters/theme/theme1.xml" Id="R53f47e51316d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29b0716fcd4c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5e161cdd5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8647a0bf140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de9e527a24b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9c1156aa24f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0b9ca084e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RIKSTAD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RIKSTAD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999 598 773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RIKSTAD BYGG AS</a:t>
            </a:r>
          </a:p>
        </p:txBody>
      </p:sp>
    </p:spTree>
  </p:cSld>
  <p:clrMapOvr>
    <a:masterClrMapping xmlns:a="http://schemas.openxmlformats.org/drawingml/2006/main"/>
  </p:clrMapOvr>
</p:sld>
</file>