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5ce53fb6c04c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7666658025436a"/>
  </p:sldMasterIdLst>
  <p:sldIdLst>
    <p:sldId xmlns:r="http://schemas.openxmlformats.org/officeDocument/2006/relationships" id="256" r:id="R6f55bfc099cd4521"/>
    <p:sldId xmlns:r="http://schemas.openxmlformats.org/officeDocument/2006/relationships" id="257" r:id="R6b93dcd0548b4546"/>
    <p:sldId xmlns:r="http://schemas.openxmlformats.org/officeDocument/2006/relationships" id="258" r:id="Ra4f4be6d24c94dae"/>
    <p:sldId xmlns:r="http://schemas.openxmlformats.org/officeDocument/2006/relationships" id="259" r:id="Rf0c2510d13be4a84"/>
    <p:sldId xmlns:r="http://schemas.openxmlformats.org/officeDocument/2006/relationships" id="260" r:id="R55bf30a1a2b34850"/>
    <p:sldId xmlns:r="http://schemas.openxmlformats.org/officeDocument/2006/relationships" id="261" r:id="Re8808a3b622b4c7b"/>
    <p:sldId xmlns:r="http://schemas.openxmlformats.org/officeDocument/2006/relationships" id="262" r:id="R70e80d647f0144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7666658025436a" /><Relationship Type="http://schemas.openxmlformats.org/officeDocument/2006/relationships/slide" Target="/ppt/slides/slide1.xml" Id="R6f55bfc099cd4521" /><Relationship Type="http://schemas.openxmlformats.org/officeDocument/2006/relationships/slide" Target="/ppt/slides/slide2.xml" Id="R6b93dcd0548b4546" /><Relationship Type="http://schemas.openxmlformats.org/officeDocument/2006/relationships/slide" Target="/ppt/slides/slide3.xml" Id="Ra4f4be6d24c94dae" /><Relationship Type="http://schemas.openxmlformats.org/officeDocument/2006/relationships/slide" Target="/ppt/slides/slide4.xml" Id="Rf0c2510d13be4a84" /><Relationship Type="http://schemas.openxmlformats.org/officeDocument/2006/relationships/slide" Target="/ppt/slides/slide5.xml" Id="R55bf30a1a2b34850" /><Relationship Type="http://schemas.openxmlformats.org/officeDocument/2006/relationships/slide" Target="/ppt/slides/slide6.xml" Id="Re8808a3b622b4c7b" /><Relationship Type="http://schemas.openxmlformats.org/officeDocument/2006/relationships/slide" Target="/ppt/slides/slide7.xml" Id="R70e80d647f0144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1b617e836849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b4d5689f91449f" /><Relationship Type="http://schemas.openxmlformats.org/officeDocument/2006/relationships/theme" Target="/ppt/slideMasters/theme/theme1.xml" Id="R9cd6e252ab3746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b4d5689f9144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d3c6de875940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e4c111ce2147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f942c2a00c47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6e5f011e254e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fbe03bb7e947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72bfb44fc43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ff204fb0454c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Ø. SEIM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Ø. SEIM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−230 537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1 808 862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3 717 107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31 919 173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SEIM ØYSTEIN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Solløkkasvingen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3233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999 597 521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