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9f1ce6012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e539c5949441b"/>
  </p:sldMasterIdLst>
  <p:sldIdLst>
    <p:sldId xmlns:r="http://schemas.openxmlformats.org/officeDocument/2006/relationships" id="256" r:id="R7861669f338d4cf6"/>
    <p:sldId xmlns:r="http://schemas.openxmlformats.org/officeDocument/2006/relationships" id="257" r:id="R269be3350a9e4665"/>
    <p:sldId xmlns:r="http://schemas.openxmlformats.org/officeDocument/2006/relationships" id="258" r:id="R20841d6159cc4090"/>
    <p:sldId xmlns:r="http://schemas.openxmlformats.org/officeDocument/2006/relationships" id="259" r:id="Raae3dbab306b45a7"/>
    <p:sldId xmlns:r="http://schemas.openxmlformats.org/officeDocument/2006/relationships" id="260" r:id="R915a5db5d6fe4bab"/>
    <p:sldId xmlns:r="http://schemas.openxmlformats.org/officeDocument/2006/relationships" id="261" r:id="Rbcda5034af694f22"/>
    <p:sldId xmlns:r="http://schemas.openxmlformats.org/officeDocument/2006/relationships" id="262" r:id="R1bd88c7288fb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e539c5949441b" /><Relationship Type="http://schemas.openxmlformats.org/officeDocument/2006/relationships/slide" Target="/ppt/slides/slide1.xml" Id="R7861669f338d4cf6" /><Relationship Type="http://schemas.openxmlformats.org/officeDocument/2006/relationships/slide" Target="/ppt/slides/slide2.xml" Id="R269be3350a9e4665" /><Relationship Type="http://schemas.openxmlformats.org/officeDocument/2006/relationships/slide" Target="/ppt/slides/slide3.xml" Id="R20841d6159cc4090" /><Relationship Type="http://schemas.openxmlformats.org/officeDocument/2006/relationships/slide" Target="/ppt/slides/slide4.xml" Id="Raae3dbab306b45a7" /><Relationship Type="http://schemas.openxmlformats.org/officeDocument/2006/relationships/slide" Target="/ppt/slides/slide5.xml" Id="R915a5db5d6fe4bab" /><Relationship Type="http://schemas.openxmlformats.org/officeDocument/2006/relationships/slide" Target="/ppt/slides/slide6.xml" Id="Rbcda5034af694f22" /><Relationship Type="http://schemas.openxmlformats.org/officeDocument/2006/relationships/slide" Target="/ppt/slides/slide7.xml" Id="R1bd88c7288fb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8097bb814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20c94cb14052" /><Relationship Type="http://schemas.openxmlformats.org/officeDocument/2006/relationships/theme" Target="/ppt/slideMasters/theme/theme1.xml" Id="R6f5a939f0579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120c94cb1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ac0a536d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efef9ac6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7c76311d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b1441dbb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0dd376c1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337019cb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a9f8230d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 NIEDZIELSKI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 NIEDZIELSKI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GARSTECKI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NIEDZIELSKI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RAGNHILD C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Hesthagan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999 590 713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 NIEDZIELSKI AS</a:t>
            </a:r>
          </a:p>
        </p:txBody>
      </p:sp>
    </p:spTree>
  </p:cSld>
  <p:clrMapOvr>
    <a:masterClrMapping xmlns:a="http://schemas.openxmlformats.org/drawingml/2006/main"/>
  </p:clrMapOvr>
</p:sld>
</file>