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527695033e42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785eba25fd425f"/>
  </p:sldMasterIdLst>
  <p:sldIdLst>
    <p:sldId xmlns:r="http://schemas.openxmlformats.org/officeDocument/2006/relationships" id="256" r:id="R60e7bb688c764582"/>
    <p:sldId xmlns:r="http://schemas.openxmlformats.org/officeDocument/2006/relationships" id="257" r:id="Rd9e2b0ef88de4bd4"/>
    <p:sldId xmlns:r="http://schemas.openxmlformats.org/officeDocument/2006/relationships" id="258" r:id="Rfa0f3668cdd34276"/>
    <p:sldId xmlns:r="http://schemas.openxmlformats.org/officeDocument/2006/relationships" id="259" r:id="Recad803483264dda"/>
    <p:sldId xmlns:r="http://schemas.openxmlformats.org/officeDocument/2006/relationships" id="260" r:id="R4a7826d822c14044"/>
    <p:sldId xmlns:r="http://schemas.openxmlformats.org/officeDocument/2006/relationships" id="261" r:id="R5a506f8f1e724548"/>
    <p:sldId xmlns:r="http://schemas.openxmlformats.org/officeDocument/2006/relationships" id="262" r:id="R0d0385a4f6c548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785eba25fd425f" /><Relationship Type="http://schemas.openxmlformats.org/officeDocument/2006/relationships/slide" Target="/ppt/slides/slide1.xml" Id="R60e7bb688c764582" /><Relationship Type="http://schemas.openxmlformats.org/officeDocument/2006/relationships/slide" Target="/ppt/slides/slide2.xml" Id="Rd9e2b0ef88de4bd4" /><Relationship Type="http://schemas.openxmlformats.org/officeDocument/2006/relationships/slide" Target="/ppt/slides/slide3.xml" Id="Rfa0f3668cdd34276" /><Relationship Type="http://schemas.openxmlformats.org/officeDocument/2006/relationships/slide" Target="/ppt/slides/slide4.xml" Id="Recad803483264dda" /><Relationship Type="http://schemas.openxmlformats.org/officeDocument/2006/relationships/slide" Target="/ppt/slides/slide5.xml" Id="R4a7826d822c14044" /><Relationship Type="http://schemas.openxmlformats.org/officeDocument/2006/relationships/slide" Target="/ppt/slides/slide6.xml" Id="R5a506f8f1e724548" /><Relationship Type="http://schemas.openxmlformats.org/officeDocument/2006/relationships/slide" Target="/ppt/slides/slide7.xml" Id="R0d0385a4f6c548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2040b1a7bb46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ff81cd38044095" /><Relationship Type="http://schemas.openxmlformats.org/officeDocument/2006/relationships/theme" Target="/ppt/slideMasters/theme/theme1.xml" Id="R2288505dcd3a4f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ff81cd380440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6f90cd456845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e64233fcb4c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2ebd94d2a84c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bd92accd64a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832825d9a441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f6e3399a104b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9858fb0fcc48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EMRIK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EMRIK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EMRIK AS ble etablert [år] og holder til i Strømmen.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EMRIK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EMRIK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EMRIK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1 186 664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1 181 012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1 130 210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1 138 102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EMRIK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MYHRE-BAKKE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JANKOWSKI MYHRE  –  21,0 %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 JANKOWSKI MYHRE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RIKKE JANKOWSKI MYHRE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EMRIK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Lerdalsgata 8C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1467 Strømmen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arild@ens.no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999 589 448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EMRIK AS</a:t>
            </a:r>
          </a:p>
        </p:txBody>
      </p:sp>
    </p:spTree>
  </p:cSld>
  <p:clrMapOvr>
    <a:masterClrMapping xmlns:a="http://schemas.openxmlformats.org/drawingml/2006/main"/>
  </p:clrMapOvr>
</p:sld>
</file>