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764b33a85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c12e830654940"/>
  </p:sldMasterIdLst>
  <p:sldIdLst>
    <p:sldId xmlns:r="http://schemas.openxmlformats.org/officeDocument/2006/relationships" id="256" r:id="Rebc8e40c938f4d30"/>
    <p:sldId xmlns:r="http://schemas.openxmlformats.org/officeDocument/2006/relationships" id="257" r:id="R4670c7dff6914b76"/>
    <p:sldId xmlns:r="http://schemas.openxmlformats.org/officeDocument/2006/relationships" id="258" r:id="R283d9c7729534b4d"/>
    <p:sldId xmlns:r="http://schemas.openxmlformats.org/officeDocument/2006/relationships" id="259" r:id="R3d33886d0d8e4969"/>
    <p:sldId xmlns:r="http://schemas.openxmlformats.org/officeDocument/2006/relationships" id="260" r:id="Re664957e734744eb"/>
    <p:sldId xmlns:r="http://schemas.openxmlformats.org/officeDocument/2006/relationships" id="261" r:id="R890412bdde9d4023"/>
    <p:sldId xmlns:r="http://schemas.openxmlformats.org/officeDocument/2006/relationships" id="262" r:id="R13904d64b490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c12e830654940" /><Relationship Type="http://schemas.openxmlformats.org/officeDocument/2006/relationships/slide" Target="/ppt/slides/slide1.xml" Id="Rebc8e40c938f4d30" /><Relationship Type="http://schemas.openxmlformats.org/officeDocument/2006/relationships/slide" Target="/ppt/slides/slide2.xml" Id="R4670c7dff6914b76" /><Relationship Type="http://schemas.openxmlformats.org/officeDocument/2006/relationships/slide" Target="/ppt/slides/slide3.xml" Id="R283d9c7729534b4d" /><Relationship Type="http://schemas.openxmlformats.org/officeDocument/2006/relationships/slide" Target="/ppt/slides/slide4.xml" Id="R3d33886d0d8e4969" /><Relationship Type="http://schemas.openxmlformats.org/officeDocument/2006/relationships/slide" Target="/ppt/slides/slide5.xml" Id="Re664957e734744eb" /><Relationship Type="http://schemas.openxmlformats.org/officeDocument/2006/relationships/slide" Target="/ppt/slides/slide6.xml" Id="R890412bdde9d4023" /><Relationship Type="http://schemas.openxmlformats.org/officeDocument/2006/relationships/slide" Target="/ppt/slides/slide7.xml" Id="R13904d64b490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099ccecb0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7635a94e4043" /><Relationship Type="http://schemas.openxmlformats.org/officeDocument/2006/relationships/theme" Target="/ppt/slideMasters/theme/theme1.xml" Id="R0c74a391373f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f7635a94e40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7d90685a244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72c44ff3f4e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ab067da77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8456e36074e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fb3f684bb43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f5bbb76348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b191f40d1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SKURVE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SKURVE MASKIN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22 028 567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−608 483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−886 338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7 669 668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SKURVE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Skurvebakkane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06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fredrik.skurve@lyse.net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999 584 012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SKURVE MASKIN AS</a:t>
            </a:r>
          </a:p>
        </p:txBody>
      </p:sp>
    </p:spTree>
  </p:cSld>
  <p:clrMapOvr>
    <a:masterClrMapping xmlns:a="http://schemas.openxmlformats.org/drawingml/2006/main"/>
  </p:clrMapOvr>
</p:sld>
</file>