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06618ffa5724a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b8957ff2174d3e"/>
  </p:sldMasterIdLst>
  <p:sldIdLst>
    <p:sldId xmlns:r="http://schemas.openxmlformats.org/officeDocument/2006/relationships" id="256" r:id="Rcff7c6de92b04292"/>
    <p:sldId xmlns:r="http://schemas.openxmlformats.org/officeDocument/2006/relationships" id="257" r:id="R7a5dd63ed4f94a60"/>
    <p:sldId xmlns:r="http://schemas.openxmlformats.org/officeDocument/2006/relationships" id="258" r:id="Re1f16c2ff8dd4535"/>
    <p:sldId xmlns:r="http://schemas.openxmlformats.org/officeDocument/2006/relationships" id="259" r:id="Raf4948b97f5141a8"/>
    <p:sldId xmlns:r="http://schemas.openxmlformats.org/officeDocument/2006/relationships" id="260" r:id="R9a49af9ba25749c2"/>
    <p:sldId xmlns:r="http://schemas.openxmlformats.org/officeDocument/2006/relationships" id="261" r:id="Rdd411bb889b74e9a"/>
    <p:sldId xmlns:r="http://schemas.openxmlformats.org/officeDocument/2006/relationships" id="262" r:id="R4d0d0292198446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b8957ff2174d3e" /><Relationship Type="http://schemas.openxmlformats.org/officeDocument/2006/relationships/slide" Target="/ppt/slides/slide1.xml" Id="Rcff7c6de92b04292" /><Relationship Type="http://schemas.openxmlformats.org/officeDocument/2006/relationships/slide" Target="/ppt/slides/slide2.xml" Id="R7a5dd63ed4f94a60" /><Relationship Type="http://schemas.openxmlformats.org/officeDocument/2006/relationships/slide" Target="/ppt/slides/slide3.xml" Id="Re1f16c2ff8dd4535" /><Relationship Type="http://schemas.openxmlformats.org/officeDocument/2006/relationships/slide" Target="/ppt/slides/slide4.xml" Id="Raf4948b97f5141a8" /><Relationship Type="http://schemas.openxmlformats.org/officeDocument/2006/relationships/slide" Target="/ppt/slides/slide5.xml" Id="R9a49af9ba25749c2" /><Relationship Type="http://schemas.openxmlformats.org/officeDocument/2006/relationships/slide" Target="/ppt/slides/slide6.xml" Id="Rdd411bb889b74e9a" /><Relationship Type="http://schemas.openxmlformats.org/officeDocument/2006/relationships/slide" Target="/ppt/slides/slide7.xml" Id="R4d0d0292198446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bfea377d9147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bd649471cd4244" /><Relationship Type="http://schemas.openxmlformats.org/officeDocument/2006/relationships/theme" Target="/ppt/slideMasters/theme/theme1.xml" Id="R94377a898fa240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bd649471cd42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5ff82befe94e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a0a6df858e4a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e6bb8c664148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eb02a5ce4a4c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31c95a015447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996df626e2439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28f8cb0e8e40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 SOLHEIM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SOLHEIM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 SOLHEIM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SOLHEIM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SOLHEIM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SOLHEIM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2 210 614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−31 102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320 634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1 177 617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SOLHEIM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SOLHEIM FREDRIK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SOLHEIM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Tonsenveien 9F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999 574 483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SOLHEIM AS</a:t>
            </a:r>
          </a:p>
        </p:txBody>
      </p:sp>
    </p:spTree>
  </p:cSld>
  <p:clrMapOvr>
    <a:masterClrMapping xmlns:a="http://schemas.openxmlformats.org/drawingml/2006/main"/>
  </p:clrMapOvr>
</p:sld>
</file>