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02d7f3162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bc564fe6a14a96"/>
  </p:sldMasterIdLst>
  <p:sldIdLst>
    <p:sldId xmlns:r="http://schemas.openxmlformats.org/officeDocument/2006/relationships" id="256" r:id="Ra8041d16e125447e"/>
    <p:sldId xmlns:r="http://schemas.openxmlformats.org/officeDocument/2006/relationships" id="257" r:id="R5d096378385049aa"/>
    <p:sldId xmlns:r="http://schemas.openxmlformats.org/officeDocument/2006/relationships" id="258" r:id="R7bf1799a9d104bda"/>
    <p:sldId xmlns:r="http://schemas.openxmlformats.org/officeDocument/2006/relationships" id="259" r:id="R7f3c041ba4294c5b"/>
    <p:sldId xmlns:r="http://schemas.openxmlformats.org/officeDocument/2006/relationships" id="260" r:id="R54193813884f4057"/>
    <p:sldId xmlns:r="http://schemas.openxmlformats.org/officeDocument/2006/relationships" id="261" r:id="R568eb28f1be449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c564fe6a14a96" /><Relationship Type="http://schemas.openxmlformats.org/officeDocument/2006/relationships/slide" Target="/ppt/slides/slide1.xml" Id="Ra8041d16e125447e" /><Relationship Type="http://schemas.openxmlformats.org/officeDocument/2006/relationships/slide" Target="/ppt/slides/slide2.xml" Id="R5d096378385049aa" /><Relationship Type="http://schemas.openxmlformats.org/officeDocument/2006/relationships/slide" Target="/ppt/slides/slide3.xml" Id="R7bf1799a9d104bda" /><Relationship Type="http://schemas.openxmlformats.org/officeDocument/2006/relationships/slide" Target="/ppt/slides/slide4.xml" Id="R7f3c041ba4294c5b" /><Relationship Type="http://schemas.openxmlformats.org/officeDocument/2006/relationships/slide" Target="/ppt/slides/slide5.xml" Id="R54193813884f4057" /><Relationship Type="http://schemas.openxmlformats.org/officeDocument/2006/relationships/slide" Target="/ppt/slides/slide6.xml" Id="R568eb28f1be449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57e2405f1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3a5053dcf4725" /><Relationship Type="http://schemas.openxmlformats.org/officeDocument/2006/relationships/theme" Target="/ppt/slideMasters/theme/theme1.xml" Id="Rc5dc8d03006a47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3a5053dcf47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d2633387446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2a99ad17a42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d778caeb9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a70daba22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4f4045d2e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61405eacb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ØSM INVEST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Myklebust, Kvernstien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oyster@novoarkitekter.no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999 574 424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ØSM INVEST AS</a:t>
            </a:r>
          </a:p>
        </p:txBody>
      </p:sp>
    </p:spTree>
  </p:cSld>
  <p:clrMapOvr>
    <a:masterClrMapping xmlns:a="http://schemas.openxmlformats.org/drawingml/2006/main"/>
  </p:clrMapOvr>
</p:sld>
</file>