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869dd27babf5438d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02caf26134c64c36"/>
  </p:sldMasterIdLst>
  <p:sldIdLst>
    <p:sldId xmlns:r="http://schemas.openxmlformats.org/officeDocument/2006/relationships" id="256" r:id="Ra3d6aa763baa446a"/>
    <p:sldId xmlns:r="http://schemas.openxmlformats.org/officeDocument/2006/relationships" id="257" r:id="Rfe8dfa1635204453"/>
    <p:sldId xmlns:r="http://schemas.openxmlformats.org/officeDocument/2006/relationships" id="258" r:id="R71edfe912e2042ef"/>
    <p:sldId xmlns:r="http://schemas.openxmlformats.org/officeDocument/2006/relationships" id="259" r:id="R1fae45c26c51482d"/>
    <p:sldId xmlns:r="http://schemas.openxmlformats.org/officeDocument/2006/relationships" id="260" r:id="R4aaccde855d849ba"/>
    <p:sldId xmlns:r="http://schemas.openxmlformats.org/officeDocument/2006/relationships" id="261" r:id="R6fefb18716124fd3"/>
    <p:sldId xmlns:r="http://schemas.openxmlformats.org/officeDocument/2006/relationships" id="262" r:id="R5d82b49240f54f3f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02caf26134c64c36" /><Relationship Type="http://schemas.openxmlformats.org/officeDocument/2006/relationships/slide" Target="/ppt/slides/slide1.xml" Id="Ra3d6aa763baa446a" /><Relationship Type="http://schemas.openxmlformats.org/officeDocument/2006/relationships/slide" Target="/ppt/slides/slide2.xml" Id="Rfe8dfa1635204453" /><Relationship Type="http://schemas.openxmlformats.org/officeDocument/2006/relationships/slide" Target="/ppt/slides/slide3.xml" Id="R71edfe912e2042ef" /><Relationship Type="http://schemas.openxmlformats.org/officeDocument/2006/relationships/slide" Target="/ppt/slides/slide4.xml" Id="R1fae45c26c51482d" /><Relationship Type="http://schemas.openxmlformats.org/officeDocument/2006/relationships/slide" Target="/ppt/slides/slide5.xml" Id="R4aaccde855d849ba" /><Relationship Type="http://schemas.openxmlformats.org/officeDocument/2006/relationships/slide" Target="/ppt/slides/slide6.xml" Id="R6fefb18716124fd3" /><Relationship Type="http://schemas.openxmlformats.org/officeDocument/2006/relationships/slide" Target="/ppt/slides/slide7.xml" Id="R5d82b49240f54f3f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456ec7b4c1384527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c20e6f4a369449d" /><Relationship Type="http://schemas.openxmlformats.org/officeDocument/2006/relationships/theme" Target="/ppt/slideMasters/theme/theme1.xml" Id="Rdf94085f0f12498d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ec20e6f4a369449d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bb00c087cd840cd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58ae7e0158b4b45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b2d61d098314bd3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98c760739c94bfb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849b04192ee4701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8f8208d314f4ef5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e811ca3bef94660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OM SIMONSEN MASKIN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OM SIMONSEN MASKIN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OM SIMONSEN MASKIN AS ble etablert [år] og holder til i Øverbygd.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OM SIMONSEN MASKIN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OM SIMONSEN MASKIN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OM SIMONSEN MASKIN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16 210 917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2 081 963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1 984 972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17 190 751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20 140 748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OM SIMONSEN MASKIN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VANJA MARIA SIMONSEN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OM SIMONSEN MASKIN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Fjeldeveien 1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9334 Øverbygd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999 568 033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OM SIMONSEN MASKIN AS</a:t>
            </a:r>
          </a:p>
        </p:txBody>
      </p:sp>
    </p:spTree>
  </p:cSld>
  <p:clrMapOvr>
    <a:masterClrMapping xmlns:a="http://schemas.openxmlformats.org/drawingml/2006/main"/>
  </p:clrMapOvr>
</p:sld>
</file>