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c7eace3115649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9399227420145d4"/>
  </p:sldMasterIdLst>
  <p:sldIdLst>
    <p:sldId xmlns:r="http://schemas.openxmlformats.org/officeDocument/2006/relationships" id="256" r:id="Rb9738e59e0f449d7"/>
    <p:sldId xmlns:r="http://schemas.openxmlformats.org/officeDocument/2006/relationships" id="257" r:id="R03e319130c1e4764"/>
    <p:sldId xmlns:r="http://schemas.openxmlformats.org/officeDocument/2006/relationships" id="258" r:id="R06f74c9e561b49ca"/>
    <p:sldId xmlns:r="http://schemas.openxmlformats.org/officeDocument/2006/relationships" id="259" r:id="R697042f996284397"/>
    <p:sldId xmlns:r="http://schemas.openxmlformats.org/officeDocument/2006/relationships" id="260" r:id="Rc06c67eadcdb4d8e"/>
    <p:sldId xmlns:r="http://schemas.openxmlformats.org/officeDocument/2006/relationships" id="261" r:id="Rb89cdf76c4824fea"/>
    <p:sldId xmlns:r="http://schemas.openxmlformats.org/officeDocument/2006/relationships" id="262" r:id="Rd8337db66852428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399227420145d4" /><Relationship Type="http://schemas.openxmlformats.org/officeDocument/2006/relationships/slide" Target="/ppt/slides/slide1.xml" Id="Rb9738e59e0f449d7" /><Relationship Type="http://schemas.openxmlformats.org/officeDocument/2006/relationships/slide" Target="/ppt/slides/slide2.xml" Id="R03e319130c1e4764" /><Relationship Type="http://schemas.openxmlformats.org/officeDocument/2006/relationships/slide" Target="/ppt/slides/slide3.xml" Id="R06f74c9e561b49ca" /><Relationship Type="http://schemas.openxmlformats.org/officeDocument/2006/relationships/slide" Target="/ppt/slides/slide4.xml" Id="R697042f996284397" /><Relationship Type="http://schemas.openxmlformats.org/officeDocument/2006/relationships/slide" Target="/ppt/slides/slide5.xml" Id="Rc06c67eadcdb4d8e" /><Relationship Type="http://schemas.openxmlformats.org/officeDocument/2006/relationships/slide" Target="/ppt/slides/slide6.xml" Id="Rb89cdf76c4824fea" /><Relationship Type="http://schemas.openxmlformats.org/officeDocument/2006/relationships/slide" Target="/ppt/slides/slide7.xml" Id="Rd8337db66852428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c33540e74e48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315b1535ba4ac3" /><Relationship Type="http://schemas.openxmlformats.org/officeDocument/2006/relationships/theme" Target="/ppt/slideMasters/theme/theme1.xml" Id="R41977625b5f34b3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5315b1535ba4ac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56aa93d1d440d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c444aedf8e44d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f389f93694441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0c65eb315c4df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eca6a8ff7146e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1859c045c3453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9bbd6bd259443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NORD-NORSK MONTASJETEKNIKK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NORD-NORSK MONTASJETEKNIKK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NORD-NORSK MONTASJETEKNIKK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NORD-NORSK MONTASJETEKNIKK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NORD-NORSK MONTASJETEKNIKK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NORD-NORSK MONTASJETEKNIKK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2 640 771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67 952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29 036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961 254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2 148 739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NORD-NORSK MONTASJETEKNIKK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KRISTIANSEN HERLEIF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NORD-NORSK MONTASJETEKNIKK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999 563 147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NORD-NORSK MONTASJETEKNIKK AS</a:t>
            </a:r>
          </a:p>
        </p:txBody>
      </p:sp>
    </p:spTree>
  </p:cSld>
  <p:clrMapOvr>
    <a:masterClrMapping xmlns:a="http://schemas.openxmlformats.org/drawingml/2006/main"/>
  </p:clrMapOvr>
</p:sld>
</file>