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8cff0ea4e4f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ec716dafc74a87"/>
  </p:sldMasterIdLst>
  <p:sldIdLst>
    <p:sldId xmlns:r="http://schemas.openxmlformats.org/officeDocument/2006/relationships" id="256" r:id="Re36ae245c3ce4546"/>
    <p:sldId xmlns:r="http://schemas.openxmlformats.org/officeDocument/2006/relationships" id="257" r:id="R1247b9852e8e4de6"/>
    <p:sldId xmlns:r="http://schemas.openxmlformats.org/officeDocument/2006/relationships" id="258" r:id="Rb9212fbfbab24784"/>
    <p:sldId xmlns:r="http://schemas.openxmlformats.org/officeDocument/2006/relationships" id="259" r:id="R46afb4f66ccb4647"/>
    <p:sldId xmlns:r="http://schemas.openxmlformats.org/officeDocument/2006/relationships" id="260" r:id="R2273a5611d194b08"/>
    <p:sldId xmlns:r="http://schemas.openxmlformats.org/officeDocument/2006/relationships" id="261" r:id="R271c3f51d7494dbf"/>
    <p:sldId xmlns:r="http://schemas.openxmlformats.org/officeDocument/2006/relationships" id="262" r:id="Rdf24370e2d5847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c716dafc74a87" /><Relationship Type="http://schemas.openxmlformats.org/officeDocument/2006/relationships/slide" Target="/ppt/slides/slide1.xml" Id="Re36ae245c3ce4546" /><Relationship Type="http://schemas.openxmlformats.org/officeDocument/2006/relationships/slide" Target="/ppt/slides/slide2.xml" Id="R1247b9852e8e4de6" /><Relationship Type="http://schemas.openxmlformats.org/officeDocument/2006/relationships/slide" Target="/ppt/slides/slide3.xml" Id="Rb9212fbfbab24784" /><Relationship Type="http://schemas.openxmlformats.org/officeDocument/2006/relationships/slide" Target="/ppt/slides/slide4.xml" Id="R46afb4f66ccb4647" /><Relationship Type="http://schemas.openxmlformats.org/officeDocument/2006/relationships/slide" Target="/ppt/slides/slide5.xml" Id="R2273a5611d194b08" /><Relationship Type="http://schemas.openxmlformats.org/officeDocument/2006/relationships/slide" Target="/ppt/slides/slide6.xml" Id="R271c3f51d7494dbf" /><Relationship Type="http://schemas.openxmlformats.org/officeDocument/2006/relationships/slide" Target="/ppt/slides/slide7.xml" Id="Rdf24370e2d5847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78cd62943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dbc25feb84b57" /><Relationship Type="http://schemas.openxmlformats.org/officeDocument/2006/relationships/theme" Target="/ppt/slideMasters/theme/theme1.xml" Id="R1b5baa042bd3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dbc25feb84b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22bb4a266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d2076402249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45c1a1e5f43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a622b9634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d050312d043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4fdfdf4b248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6ac27fb0244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KJELLEVIKHANSEN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KJELLEVIKHANSEN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8 175 219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ALF EGON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 RAGNAR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Sagmyra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alfegon@kjellevikhansen.no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999 557 821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