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a74b3f032a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654208acd84adf"/>
  </p:sldMasterIdLst>
  <p:sldIdLst>
    <p:sldId xmlns:r="http://schemas.openxmlformats.org/officeDocument/2006/relationships" id="256" r:id="R514a06ef61934221"/>
    <p:sldId xmlns:r="http://schemas.openxmlformats.org/officeDocument/2006/relationships" id="257" r:id="R2c6ad0e793d14261"/>
    <p:sldId xmlns:r="http://schemas.openxmlformats.org/officeDocument/2006/relationships" id="258" r:id="R21f24267696e4436"/>
    <p:sldId xmlns:r="http://schemas.openxmlformats.org/officeDocument/2006/relationships" id="259" r:id="Ree848e84bd75423e"/>
    <p:sldId xmlns:r="http://schemas.openxmlformats.org/officeDocument/2006/relationships" id="260" r:id="Rabe0a45da19b42ac"/>
    <p:sldId xmlns:r="http://schemas.openxmlformats.org/officeDocument/2006/relationships" id="261" r:id="Raf377c1740d94c3d"/>
    <p:sldId xmlns:r="http://schemas.openxmlformats.org/officeDocument/2006/relationships" id="262" r:id="R4d51a769e6da42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54208acd84adf" /><Relationship Type="http://schemas.openxmlformats.org/officeDocument/2006/relationships/slide" Target="/ppt/slides/slide1.xml" Id="R514a06ef61934221" /><Relationship Type="http://schemas.openxmlformats.org/officeDocument/2006/relationships/slide" Target="/ppt/slides/slide2.xml" Id="R2c6ad0e793d14261" /><Relationship Type="http://schemas.openxmlformats.org/officeDocument/2006/relationships/slide" Target="/ppt/slides/slide3.xml" Id="R21f24267696e4436" /><Relationship Type="http://schemas.openxmlformats.org/officeDocument/2006/relationships/slide" Target="/ppt/slides/slide4.xml" Id="Ree848e84bd75423e" /><Relationship Type="http://schemas.openxmlformats.org/officeDocument/2006/relationships/slide" Target="/ppt/slides/slide5.xml" Id="Rabe0a45da19b42ac" /><Relationship Type="http://schemas.openxmlformats.org/officeDocument/2006/relationships/slide" Target="/ppt/slides/slide6.xml" Id="Raf377c1740d94c3d" /><Relationship Type="http://schemas.openxmlformats.org/officeDocument/2006/relationships/slide" Target="/ppt/slides/slide7.xml" Id="R4d51a769e6da42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fa282cf5c4e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89a2fb95f4af4" /><Relationship Type="http://schemas.openxmlformats.org/officeDocument/2006/relationships/theme" Target="/ppt/slideMasters/theme/theme1.xml" Id="R3355fd60e09c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89a2fb95f4a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e3dc484b5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f1de0691a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871221ab0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108427b70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42249f7f2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5275ca96e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d2ae98be648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BYGGMESTERFIRMA KJELLEVIKHANSEN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BYGGMESTERFIRMA KJELLEVIKHANSEN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14 589 786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EGON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KJELLEVIK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alfegon@kjellevikhansen.no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kjellevikhansen.no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999 557 821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