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49010a41c043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d9ea9a27eb4606"/>
  </p:sldMasterIdLst>
  <p:sldIdLst>
    <p:sldId xmlns:r="http://schemas.openxmlformats.org/officeDocument/2006/relationships" id="256" r:id="R0491d031d7b64475"/>
    <p:sldId xmlns:r="http://schemas.openxmlformats.org/officeDocument/2006/relationships" id="257" r:id="R5c9e9db7be3349d3"/>
    <p:sldId xmlns:r="http://schemas.openxmlformats.org/officeDocument/2006/relationships" id="258" r:id="R9d56b49497894931"/>
    <p:sldId xmlns:r="http://schemas.openxmlformats.org/officeDocument/2006/relationships" id="259" r:id="Rdbec6b9ccaea4eb2"/>
    <p:sldId xmlns:r="http://schemas.openxmlformats.org/officeDocument/2006/relationships" id="260" r:id="R5a462f54b7664964"/>
    <p:sldId xmlns:r="http://schemas.openxmlformats.org/officeDocument/2006/relationships" id="261" r:id="R513d2bfa86a64bb4"/>
    <p:sldId xmlns:r="http://schemas.openxmlformats.org/officeDocument/2006/relationships" id="262" r:id="Rf04790b12d2e43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d9ea9a27eb4606" /><Relationship Type="http://schemas.openxmlformats.org/officeDocument/2006/relationships/slide" Target="/ppt/slides/slide1.xml" Id="R0491d031d7b64475" /><Relationship Type="http://schemas.openxmlformats.org/officeDocument/2006/relationships/slide" Target="/ppt/slides/slide2.xml" Id="R5c9e9db7be3349d3" /><Relationship Type="http://schemas.openxmlformats.org/officeDocument/2006/relationships/slide" Target="/ppt/slides/slide3.xml" Id="R9d56b49497894931" /><Relationship Type="http://schemas.openxmlformats.org/officeDocument/2006/relationships/slide" Target="/ppt/slides/slide4.xml" Id="Rdbec6b9ccaea4eb2" /><Relationship Type="http://schemas.openxmlformats.org/officeDocument/2006/relationships/slide" Target="/ppt/slides/slide5.xml" Id="R5a462f54b7664964" /><Relationship Type="http://schemas.openxmlformats.org/officeDocument/2006/relationships/slide" Target="/ppt/slides/slide6.xml" Id="R513d2bfa86a64bb4" /><Relationship Type="http://schemas.openxmlformats.org/officeDocument/2006/relationships/slide" Target="/ppt/slides/slide7.xml" Id="Rf04790b12d2e43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2e2955e3ae43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eb31eb4d74289" /><Relationship Type="http://schemas.openxmlformats.org/officeDocument/2006/relationships/theme" Target="/ppt/slideMasters/theme/theme1.xml" Id="Rcc9f81a0e7b442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0eb31eb4d742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6a5d85e8645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06d7be41543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81b6f5f0a4e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a3bf6aec448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54dc7a67d47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c7f06d5fd46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8c36f171c42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TRAFIKKSKILTING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TRAFIKKSKILTING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TRAFIKKSKILTING AS ble etablert [år] og holder til i Lalm.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TRAFIKKSKILTING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TRAFIKKSKILTING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TRAFIKKSKILTING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426 600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269 576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452 180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TRAFIKKSKILTING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KLEIVEN VIDAR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TRAFIKKSKILTING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Øverbygdsvegen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2682 Lalm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999 557 791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TRAFIKKSKILTING AS</a:t>
            </a:r>
          </a:p>
        </p:txBody>
      </p:sp>
    </p:spTree>
  </p:cSld>
  <p:clrMapOvr>
    <a:masterClrMapping xmlns:a="http://schemas.openxmlformats.org/drawingml/2006/main"/>
  </p:clrMapOvr>
</p:sld>
</file>