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bc7c1440d43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85a1b56bb4ec4"/>
  </p:sldMasterIdLst>
  <p:sldIdLst>
    <p:sldId xmlns:r="http://schemas.openxmlformats.org/officeDocument/2006/relationships" id="256" r:id="R2fe8e3d3d9ae4548"/>
    <p:sldId xmlns:r="http://schemas.openxmlformats.org/officeDocument/2006/relationships" id="257" r:id="R97b1d0cd087f40b7"/>
    <p:sldId xmlns:r="http://schemas.openxmlformats.org/officeDocument/2006/relationships" id="258" r:id="Rb36c793f5df24d3f"/>
    <p:sldId xmlns:r="http://schemas.openxmlformats.org/officeDocument/2006/relationships" id="259" r:id="R37317925c0114016"/>
    <p:sldId xmlns:r="http://schemas.openxmlformats.org/officeDocument/2006/relationships" id="260" r:id="R98be7bdd2aa94fa1"/>
    <p:sldId xmlns:r="http://schemas.openxmlformats.org/officeDocument/2006/relationships" id="261" r:id="Rbab8b0254add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85a1b56bb4ec4" /><Relationship Type="http://schemas.openxmlformats.org/officeDocument/2006/relationships/slide" Target="/ppt/slides/slide1.xml" Id="R2fe8e3d3d9ae4548" /><Relationship Type="http://schemas.openxmlformats.org/officeDocument/2006/relationships/slide" Target="/ppt/slides/slide2.xml" Id="R97b1d0cd087f40b7" /><Relationship Type="http://schemas.openxmlformats.org/officeDocument/2006/relationships/slide" Target="/ppt/slides/slide3.xml" Id="Rb36c793f5df24d3f" /><Relationship Type="http://schemas.openxmlformats.org/officeDocument/2006/relationships/slide" Target="/ppt/slides/slide4.xml" Id="R37317925c0114016" /><Relationship Type="http://schemas.openxmlformats.org/officeDocument/2006/relationships/slide" Target="/ppt/slides/slide5.xml" Id="R98be7bdd2aa94fa1" /><Relationship Type="http://schemas.openxmlformats.org/officeDocument/2006/relationships/slide" Target="/ppt/slides/slide6.xml" Id="Rbab8b0254add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e7aad2db9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d2b3cd42942f5" /><Relationship Type="http://schemas.openxmlformats.org/officeDocument/2006/relationships/theme" Target="/ppt/slideMasters/theme/theme1.xml" Id="Rec39c373d483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3d2b3cd429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901833692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a5e3e446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0ef82bcb8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738f2edd5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51d54dabe46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4dda5d01f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LOBEKK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LOBEKK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LOBEKK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Ring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999 556 132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LOBEKK AS</a:t>
            </a:r>
          </a:p>
        </p:txBody>
      </p:sp>
    </p:spTree>
  </p:cSld>
  <p:clrMapOvr>
    <a:masterClrMapping xmlns:a="http://schemas.openxmlformats.org/drawingml/2006/main"/>
  </p:clrMapOvr>
</p:sld>
</file>