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c8e71755e642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26bb990d6f4232"/>
  </p:sldMasterIdLst>
  <p:sldIdLst>
    <p:sldId xmlns:r="http://schemas.openxmlformats.org/officeDocument/2006/relationships" id="256" r:id="Rdd7e22225bfe4f18"/>
    <p:sldId xmlns:r="http://schemas.openxmlformats.org/officeDocument/2006/relationships" id="257" r:id="R15331079a8ef4bb8"/>
    <p:sldId xmlns:r="http://schemas.openxmlformats.org/officeDocument/2006/relationships" id="258" r:id="R14c747b1ab804017"/>
    <p:sldId xmlns:r="http://schemas.openxmlformats.org/officeDocument/2006/relationships" id="259" r:id="Rce85fef7e81f4972"/>
    <p:sldId xmlns:r="http://schemas.openxmlformats.org/officeDocument/2006/relationships" id="260" r:id="Rc7a271652fc343a7"/>
    <p:sldId xmlns:r="http://schemas.openxmlformats.org/officeDocument/2006/relationships" id="261" r:id="Rdd2af53a11374879"/>
    <p:sldId xmlns:r="http://schemas.openxmlformats.org/officeDocument/2006/relationships" id="262" r:id="Re6f6fb3796a44b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26bb990d6f4232" /><Relationship Type="http://schemas.openxmlformats.org/officeDocument/2006/relationships/slide" Target="/ppt/slides/slide1.xml" Id="Rdd7e22225bfe4f18" /><Relationship Type="http://schemas.openxmlformats.org/officeDocument/2006/relationships/slide" Target="/ppt/slides/slide2.xml" Id="R15331079a8ef4bb8" /><Relationship Type="http://schemas.openxmlformats.org/officeDocument/2006/relationships/slide" Target="/ppt/slides/slide3.xml" Id="R14c747b1ab804017" /><Relationship Type="http://schemas.openxmlformats.org/officeDocument/2006/relationships/slide" Target="/ppt/slides/slide4.xml" Id="Rce85fef7e81f4972" /><Relationship Type="http://schemas.openxmlformats.org/officeDocument/2006/relationships/slide" Target="/ppt/slides/slide5.xml" Id="Rc7a271652fc343a7" /><Relationship Type="http://schemas.openxmlformats.org/officeDocument/2006/relationships/slide" Target="/ppt/slides/slide6.xml" Id="Rdd2af53a11374879" /><Relationship Type="http://schemas.openxmlformats.org/officeDocument/2006/relationships/slide" Target="/ppt/slides/slide7.xml" Id="Re6f6fb3796a44b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bc8efec4954f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6b675790b4fcb" /><Relationship Type="http://schemas.openxmlformats.org/officeDocument/2006/relationships/theme" Target="/ppt/slideMasters/theme/theme1.xml" Id="R55ad79a5c39d45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a6b675790b4f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20ec2b3eb41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8c64bb1c54c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1c22c7b384c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1589985b648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7b04a827a4f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6276922e540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c23b7b5e846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ARABELLA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ARABELLA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ARABELLA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ARABELLA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ARABELLA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ARABELLA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6 607 819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6 607 819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ARABELLA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ELLA MARIE SOLLUND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OPL CONSULTING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ARABELLA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Gladvollveien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999 550 533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ARABELLA HOLDING AS</a:t>
            </a:r>
          </a:p>
        </p:txBody>
      </p:sp>
    </p:spTree>
  </p:cSld>
  <p:clrMapOvr>
    <a:masterClrMapping xmlns:a="http://schemas.openxmlformats.org/drawingml/2006/main"/>
  </p:clrMapOvr>
</p:sld>
</file>