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2d6258839d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df2cb95fe4a2c"/>
  </p:sldMasterIdLst>
  <p:sldIdLst>
    <p:sldId xmlns:r="http://schemas.openxmlformats.org/officeDocument/2006/relationships" id="256" r:id="Rcee768ce5a3f4f52"/>
    <p:sldId xmlns:r="http://schemas.openxmlformats.org/officeDocument/2006/relationships" id="257" r:id="R1b2397ec304d4158"/>
    <p:sldId xmlns:r="http://schemas.openxmlformats.org/officeDocument/2006/relationships" id="258" r:id="R1e1f9b16b52942f5"/>
    <p:sldId xmlns:r="http://schemas.openxmlformats.org/officeDocument/2006/relationships" id="259" r:id="R05be3f0aa67a4026"/>
    <p:sldId xmlns:r="http://schemas.openxmlformats.org/officeDocument/2006/relationships" id="260" r:id="Rb370d021984747f5"/>
    <p:sldId xmlns:r="http://schemas.openxmlformats.org/officeDocument/2006/relationships" id="261" r:id="R1aacb7c3e1aa4e10"/>
    <p:sldId xmlns:r="http://schemas.openxmlformats.org/officeDocument/2006/relationships" id="262" r:id="R47feb679657448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df2cb95fe4a2c" /><Relationship Type="http://schemas.openxmlformats.org/officeDocument/2006/relationships/slide" Target="/ppt/slides/slide1.xml" Id="Rcee768ce5a3f4f52" /><Relationship Type="http://schemas.openxmlformats.org/officeDocument/2006/relationships/slide" Target="/ppt/slides/slide2.xml" Id="R1b2397ec304d4158" /><Relationship Type="http://schemas.openxmlformats.org/officeDocument/2006/relationships/slide" Target="/ppt/slides/slide3.xml" Id="R1e1f9b16b52942f5" /><Relationship Type="http://schemas.openxmlformats.org/officeDocument/2006/relationships/slide" Target="/ppt/slides/slide4.xml" Id="R05be3f0aa67a4026" /><Relationship Type="http://schemas.openxmlformats.org/officeDocument/2006/relationships/slide" Target="/ppt/slides/slide5.xml" Id="Rb370d021984747f5" /><Relationship Type="http://schemas.openxmlformats.org/officeDocument/2006/relationships/slide" Target="/ppt/slides/slide6.xml" Id="R1aacb7c3e1aa4e10" /><Relationship Type="http://schemas.openxmlformats.org/officeDocument/2006/relationships/slide" Target="/ppt/slides/slide7.xml" Id="R47feb679657448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a86be506a4d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37a97e88d4f84" /><Relationship Type="http://schemas.openxmlformats.org/officeDocument/2006/relationships/theme" Target="/ppt/slideMasters/theme/theme1.xml" Id="R4c54d2ddeb174c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e37a97e88d4f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db473acb14a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2b9f7bdbb4b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29aa49f784e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e4c9e57014a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c557546a443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9842495574e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f6003c2df4a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ZAHL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ZAHL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ZAHL AS ble etablert [år] og holder til i Nesodden.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ZAHL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ZAHL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ZAHL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223 929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381 912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1 202 723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ZAHL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ØYSTEIN ZAHL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ZAHL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Gullerudveien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1459 Nesodden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zahl@live.no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999 543 383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ZAHL AS</a:t>
            </a:r>
          </a:p>
        </p:txBody>
      </p:sp>
    </p:spTree>
  </p:cSld>
  <p:clrMapOvr>
    <a:masterClrMapping xmlns:a="http://schemas.openxmlformats.org/drawingml/2006/main"/>
  </p:clrMapOvr>
</p:sld>
</file>