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c6b8642e5e48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2e5a966fc44784"/>
  </p:sldMasterIdLst>
  <p:sldIdLst>
    <p:sldId xmlns:r="http://schemas.openxmlformats.org/officeDocument/2006/relationships" id="256" r:id="Rd0d8869a46174a58"/>
    <p:sldId xmlns:r="http://schemas.openxmlformats.org/officeDocument/2006/relationships" id="257" r:id="R79a5b703356b43f6"/>
    <p:sldId xmlns:r="http://schemas.openxmlformats.org/officeDocument/2006/relationships" id="258" r:id="R4317775cd0514dff"/>
    <p:sldId xmlns:r="http://schemas.openxmlformats.org/officeDocument/2006/relationships" id="259" r:id="R3e32af3de27b46f1"/>
    <p:sldId xmlns:r="http://schemas.openxmlformats.org/officeDocument/2006/relationships" id="260" r:id="Rb496726bc5fa4bbd"/>
    <p:sldId xmlns:r="http://schemas.openxmlformats.org/officeDocument/2006/relationships" id="261" r:id="R84fd49900a79483a"/>
    <p:sldId xmlns:r="http://schemas.openxmlformats.org/officeDocument/2006/relationships" id="262" r:id="Rcda4d817a6df40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2e5a966fc44784" /><Relationship Type="http://schemas.openxmlformats.org/officeDocument/2006/relationships/slide" Target="/ppt/slides/slide1.xml" Id="Rd0d8869a46174a58" /><Relationship Type="http://schemas.openxmlformats.org/officeDocument/2006/relationships/slide" Target="/ppt/slides/slide2.xml" Id="R79a5b703356b43f6" /><Relationship Type="http://schemas.openxmlformats.org/officeDocument/2006/relationships/slide" Target="/ppt/slides/slide3.xml" Id="R4317775cd0514dff" /><Relationship Type="http://schemas.openxmlformats.org/officeDocument/2006/relationships/slide" Target="/ppt/slides/slide4.xml" Id="R3e32af3de27b46f1" /><Relationship Type="http://schemas.openxmlformats.org/officeDocument/2006/relationships/slide" Target="/ppt/slides/slide5.xml" Id="Rb496726bc5fa4bbd" /><Relationship Type="http://schemas.openxmlformats.org/officeDocument/2006/relationships/slide" Target="/ppt/slides/slide6.xml" Id="R84fd49900a79483a" /><Relationship Type="http://schemas.openxmlformats.org/officeDocument/2006/relationships/slide" Target="/ppt/slides/slide7.xml" Id="Rcda4d817a6df40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6d57494f5d45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6528f71074338" /><Relationship Type="http://schemas.openxmlformats.org/officeDocument/2006/relationships/theme" Target="/ppt/slideMasters/theme/theme1.xml" Id="R60176e15b1b34e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86528f710743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ebf3b6fe741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1da86745c4d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bb3ba3c104e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0039caf534f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e4c99d4f744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d3977cf734e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897e515254f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SOLBERG VÅGEN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VÅGEN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SOLBERG VÅGEN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VÅGEN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VÅGEN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VÅGEN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−36 338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821 021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822 573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VÅGEN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SOLBERG VÅGEN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GUNNAR VÅGEN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VÅGEN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Timenesveien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4635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999 540 821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VÅGEN HOLDING AS</a:t>
            </a:r>
          </a:p>
        </p:txBody>
      </p:sp>
    </p:spTree>
  </p:cSld>
  <p:clrMapOvr>
    <a:masterClrMapping xmlns:a="http://schemas.openxmlformats.org/drawingml/2006/main"/>
  </p:clrMapOvr>
</p:sld>
</file>