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a0ababc67143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d4099d2a9f4039"/>
  </p:sldMasterIdLst>
  <p:sldIdLst>
    <p:sldId xmlns:r="http://schemas.openxmlformats.org/officeDocument/2006/relationships" id="256" r:id="Rbaa93ae2e1ea4a32"/>
    <p:sldId xmlns:r="http://schemas.openxmlformats.org/officeDocument/2006/relationships" id="257" r:id="R8bbb244c9d824bf7"/>
    <p:sldId xmlns:r="http://schemas.openxmlformats.org/officeDocument/2006/relationships" id="258" r:id="R0a63f52f89df43fb"/>
    <p:sldId xmlns:r="http://schemas.openxmlformats.org/officeDocument/2006/relationships" id="259" r:id="R669e1034ab5d406c"/>
    <p:sldId xmlns:r="http://schemas.openxmlformats.org/officeDocument/2006/relationships" id="260" r:id="R716c9cfc31274778"/>
    <p:sldId xmlns:r="http://schemas.openxmlformats.org/officeDocument/2006/relationships" id="261" r:id="Ra43dfa624c094a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4099d2a9f4039" /><Relationship Type="http://schemas.openxmlformats.org/officeDocument/2006/relationships/slide" Target="/ppt/slides/slide1.xml" Id="Rbaa93ae2e1ea4a32" /><Relationship Type="http://schemas.openxmlformats.org/officeDocument/2006/relationships/slide" Target="/ppt/slides/slide2.xml" Id="R8bbb244c9d824bf7" /><Relationship Type="http://schemas.openxmlformats.org/officeDocument/2006/relationships/slide" Target="/ppt/slides/slide3.xml" Id="R0a63f52f89df43fb" /><Relationship Type="http://schemas.openxmlformats.org/officeDocument/2006/relationships/slide" Target="/ppt/slides/slide4.xml" Id="R669e1034ab5d406c" /><Relationship Type="http://schemas.openxmlformats.org/officeDocument/2006/relationships/slide" Target="/ppt/slides/slide5.xml" Id="R716c9cfc31274778" /><Relationship Type="http://schemas.openxmlformats.org/officeDocument/2006/relationships/slide" Target="/ppt/slides/slide6.xml" Id="Ra43dfa624c094a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aa1e401bc4d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ae7caf0d74c3a" /><Relationship Type="http://schemas.openxmlformats.org/officeDocument/2006/relationships/theme" Target="/ppt/slideMasters/theme/theme1.xml" Id="Rc11a43d1a64840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9ae7caf0d74c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d63c72a8e4a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2de379e1745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3aea7d37347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ea77765384c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6cd6b4ca3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95a55c535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SOLBERG VÅGEN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Timenesveien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4635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999 540 821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