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b6ee10d1cac4c4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334315f3d094768"/>
  </p:sldMasterIdLst>
  <p:sldIdLst>
    <p:sldId xmlns:r="http://schemas.openxmlformats.org/officeDocument/2006/relationships" id="256" r:id="R2cefa8d1606040c8"/>
    <p:sldId xmlns:r="http://schemas.openxmlformats.org/officeDocument/2006/relationships" id="257" r:id="R419462fd9da74e8b"/>
    <p:sldId xmlns:r="http://schemas.openxmlformats.org/officeDocument/2006/relationships" id="258" r:id="Rc411687d8a7c4549"/>
    <p:sldId xmlns:r="http://schemas.openxmlformats.org/officeDocument/2006/relationships" id="259" r:id="Recf5cd9b54464ec1"/>
    <p:sldId xmlns:r="http://schemas.openxmlformats.org/officeDocument/2006/relationships" id="260" r:id="R1ca2fbf2f9fb41b8"/>
    <p:sldId xmlns:r="http://schemas.openxmlformats.org/officeDocument/2006/relationships" id="261" r:id="Rf08b43bb60b6436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334315f3d094768" /><Relationship Type="http://schemas.openxmlformats.org/officeDocument/2006/relationships/slide" Target="/ppt/slides/slide1.xml" Id="R2cefa8d1606040c8" /><Relationship Type="http://schemas.openxmlformats.org/officeDocument/2006/relationships/slide" Target="/ppt/slides/slide2.xml" Id="R419462fd9da74e8b" /><Relationship Type="http://schemas.openxmlformats.org/officeDocument/2006/relationships/slide" Target="/ppt/slides/slide3.xml" Id="Rc411687d8a7c4549" /><Relationship Type="http://schemas.openxmlformats.org/officeDocument/2006/relationships/slide" Target="/ppt/slides/slide4.xml" Id="Recf5cd9b54464ec1" /><Relationship Type="http://schemas.openxmlformats.org/officeDocument/2006/relationships/slide" Target="/ppt/slides/slide5.xml" Id="R1ca2fbf2f9fb41b8" /><Relationship Type="http://schemas.openxmlformats.org/officeDocument/2006/relationships/slide" Target="/ppt/slides/slide6.xml" Id="Rf08b43bb60b6436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2ba5af02f55410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60cb92906fd4e2b" /><Relationship Type="http://schemas.openxmlformats.org/officeDocument/2006/relationships/theme" Target="/ppt/slideMasters/theme/theme1.xml" Id="R8bc27cfb8b1447d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60cb92906fd4e2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e05d7c8da93407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0749cdee3e346d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10942c3ee07445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8e114acc1c14d0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cd0b98a6b3e453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79207673904497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GULDHAUG HANSEN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GULDHAUG HANSEN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GULDHAUG HANSEN HOLDING AS ble etablert [år] og holder til i Kristiansand 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GULDHAUG HANSEN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GULDHAUG HANSEN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GULDHAUG HANSEN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KRISTIN GULDHAUG HANSEN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RUNE-ANDRÉ GULDHAUG HANSEN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GULDHAUG HANSEN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Torpveien 29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4638 Kristiansand 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999 540 805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GULDHAUG HANSEN HOLDING AS</a:t>
            </a:r>
          </a:p>
        </p:txBody>
      </p:sp>
    </p:spTree>
  </p:cSld>
  <p:clrMapOvr>
    <a:masterClrMapping xmlns:a="http://schemas.openxmlformats.org/drawingml/2006/main"/>
  </p:clrMapOvr>
</p:sld>
</file>