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1f0c8aba34f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2fe50b3054fae"/>
  </p:sldMasterIdLst>
  <p:sldIdLst>
    <p:sldId xmlns:r="http://schemas.openxmlformats.org/officeDocument/2006/relationships" id="256" r:id="Rfdcacc6619b4419e"/>
    <p:sldId xmlns:r="http://schemas.openxmlformats.org/officeDocument/2006/relationships" id="257" r:id="R659b508a171e4b2d"/>
    <p:sldId xmlns:r="http://schemas.openxmlformats.org/officeDocument/2006/relationships" id="258" r:id="Rebb0cb1169354c36"/>
    <p:sldId xmlns:r="http://schemas.openxmlformats.org/officeDocument/2006/relationships" id="259" r:id="R6613b835ad6e4951"/>
    <p:sldId xmlns:r="http://schemas.openxmlformats.org/officeDocument/2006/relationships" id="260" r:id="R32998e29043a459d"/>
    <p:sldId xmlns:r="http://schemas.openxmlformats.org/officeDocument/2006/relationships" id="261" r:id="Rd9ad830c4a4248e5"/>
    <p:sldId xmlns:r="http://schemas.openxmlformats.org/officeDocument/2006/relationships" id="262" r:id="R6dfbc444d426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2fe50b3054fae" /><Relationship Type="http://schemas.openxmlformats.org/officeDocument/2006/relationships/slide" Target="/ppt/slides/slide1.xml" Id="Rfdcacc6619b4419e" /><Relationship Type="http://schemas.openxmlformats.org/officeDocument/2006/relationships/slide" Target="/ppt/slides/slide2.xml" Id="R659b508a171e4b2d" /><Relationship Type="http://schemas.openxmlformats.org/officeDocument/2006/relationships/slide" Target="/ppt/slides/slide3.xml" Id="Rebb0cb1169354c36" /><Relationship Type="http://schemas.openxmlformats.org/officeDocument/2006/relationships/slide" Target="/ppt/slides/slide4.xml" Id="R6613b835ad6e4951" /><Relationship Type="http://schemas.openxmlformats.org/officeDocument/2006/relationships/slide" Target="/ppt/slides/slide5.xml" Id="R32998e29043a459d" /><Relationship Type="http://schemas.openxmlformats.org/officeDocument/2006/relationships/slide" Target="/ppt/slides/slide6.xml" Id="Rd9ad830c4a4248e5" /><Relationship Type="http://schemas.openxmlformats.org/officeDocument/2006/relationships/slide" Target="/ppt/slides/slide7.xml" Id="R6dfbc444d426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c1e4993d4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eb8bb15d7498a" /><Relationship Type="http://schemas.openxmlformats.org/officeDocument/2006/relationships/theme" Target="/ppt/slideMasters/theme/theme1.xml" Id="Rca5c4a1e064448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6eb8bb15d7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e92063401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b604a6ca3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3ffcf5b0944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02affa092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7db2aba614b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7f844510d43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8c3116cf2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VVS AS ble etablert [år] og holder til i Sæbøvågen.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1 226 871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ODD HEINE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