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3b73f397b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3eb8da8844f7c"/>
  </p:sldMasterIdLst>
  <p:sldIdLst>
    <p:sldId xmlns:r="http://schemas.openxmlformats.org/officeDocument/2006/relationships" id="256" r:id="Rcdb4d98f5cb54f60"/>
    <p:sldId xmlns:r="http://schemas.openxmlformats.org/officeDocument/2006/relationships" id="257" r:id="Re09f960317194105"/>
    <p:sldId xmlns:r="http://schemas.openxmlformats.org/officeDocument/2006/relationships" id="258" r:id="Rc981c2f01077454d"/>
    <p:sldId xmlns:r="http://schemas.openxmlformats.org/officeDocument/2006/relationships" id="259" r:id="Rc6e7e0f137e1466f"/>
    <p:sldId xmlns:r="http://schemas.openxmlformats.org/officeDocument/2006/relationships" id="260" r:id="Re3e7c3ca1e2148a4"/>
    <p:sldId xmlns:r="http://schemas.openxmlformats.org/officeDocument/2006/relationships" id="261" r:id="R3858d55a355c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3eb8da8844f7c" /><Relationship Type="http://schemas.openxmlformats.org/officeDocument/2006/relationships/slide" Target="/ppt/slides/slide1.xml" Id="Rcdb4d98f5cb54f60" /><Relationship Type="http://schemas.openxmlformats.org/officeDocument/2006/relationships/slide" Target="/ppt/slides/slide2.xml" Id="Re09f960317194105" /><Relationship Type="http://schemas.openxmlformats.org/officeDocument/2006/relationships/slide" Target="/ppt/slides/slide3.xml" Id="Rc981c2f01077454d" /><Relationship Type="http://schemas.openxmlformats.org/officeDocument/2006/relationships/slide" Target="/ppt/slides/slide4.xml" Id="Rc6e7e0f137e1466f" /><Relationship Type="http://schemas.openxmlformats.org/officeDocument/2006/relationships/slide" Target="/ppt/slides/slide5.xml" Id="Re3e7c3ca1e2148a4" /><Relationship Type="http://schemas.openxmlformats.org/officeDocument/2006/relationships/slide" Target="/ppt/slides/slide6.xml" Id="R3858d55a355c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eccdd0088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93bf4d6e4f05" /><Relationship Type="http://schemas.openxmlformats.org/officeDocument/2006/relationships/theme" Target="/ppt/slideMasters/theme/theme1.xml" Id="R674aa0cb755b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093bf4d6e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807fd48b9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a2cc541b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46289b9a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b054b7e20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5881159ca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284385143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