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b0ba647b5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72e73c18244b3"/>
  </p:sldMasterIdLst>
  <p:sldIdLst>
    <p:sldId xmlns:r="http://schemas.openxmlformats.org/officeDocument/2006/relationships" id="256" r:id="R0e5b95086f3c4102"/>
    <p:sldId xmlns:r="http://schemas.openxmlformats.org/officeDocument/2006/relationships" id="257" r:id="Rf4b8ceb1ae62424a"/>
    <p:sldId xmlns:r="http://schemas.openxmlformats.org/officeDocument/2006/relationships" id="258" r:id="R231d4e0324ff4bc0"/>
    <p:sldId xmlns:r="http://schemas.openxmlformats.org/officeDocument/2006/relationships" id="259" r:id="R3869b92867934864"/>
    <p:sldId xmlns:r="http://schemas.openxmlformats.org/officeDocument/2006/relationships" id="260" r:id="R1721e6e78626427e"/>
    <p:sldId xmlns:r="http://schemas.openxmlformats.org/officeDocument/2006/relationships" id="261" r:id="R14b02b02c06b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72e73c18244b3" /><Relationship Type="http://schemas.openxmlformats.org/officeDocument/2006/relationships/slide" Target="/ppt/slides/slide1.xml" Id="R0e5b95086f3c4102" /><Relationship Type="http://schemas.openxmlformats.org/officeDocument/2006/relationships/slide" Target="/ppt/slides/slide2.xml" Id="Rf4b8ceb1ae62424a" /><Relationship Type="http://schemas.openxmlformats.org/officeDocument/2006/relationships/slide" Target="/ppt/slides/slide3.xml" Id="R231d4e0324ff4bc0" /><Relationship Type="http://schemas.openxmlformats.org/officeDocument/2006/relationships/slide" Target="/ppt/slides/slide4.xml" Id="R3869b92867934864" /><Relationship Type="http://schemas.openxmlformats.org/officeDocument/2006/relationships/slide" Target="/ppt/slides/slide5.xml" Id="R1721e6e78626427e" /><Relationship Type="http://schemas.openxmlformats.org/officeDocument/2006/relationships/slide" Target="/ppt/slides/slide6.xml" Id="R14b02b02c06b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cb72e26d743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9369972c14777" /><Relationship Type="http://schemas.openxmlformats.org/officeDocument/2006/relationships/theme" Target="/ppt/slideMasters/theme/theme1.xml" Id="R53ea8bd24ddf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b9369972c1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51be0420e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ef252d2b248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85dca53b0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54d37fcff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dc16807c2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e59023b07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HOLSVIK AS ble etablert [år] og holder til i Hovdebygda.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HOLSVIK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6160 Hovdebygda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einar.holsvik@norhusnorge.no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999 538 444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HOLSVIK AS</a:t>
            </a:r>
          </a:p>
        </p:txBody>
      </p:sp>
    </p:spTree>
  </p:cSld>
  <p:clrMapOvr>
    <a:masterClrMapping xmlns:a="http://schemas.openxmlformats.org/drawingml/2006/main"/>
  </p:clrMapOvr>
</p:sld>
</file>